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3" r:id="rId2"/>
  </p:sldMasterIdLst>
  <p:notesMasterIdLst>
    <p:notesMasterId r:id="rId4"/>
  </p:notesMasterIdLst>
  <p:handoutMasterIdLst>
    <p:handoutMasterId r:id="rId5"/>
  </p:handoutMasterIdLst>
  <p:sldIdLst>
    <p:sldId id="257" r:id="rId3"/>
  </p:sldIdLst>
  <p:sldSz cx="21388388" cy="30275213"/>
  <p:notesSz cx="7104063" cy="10234613"/>
  <p:defaultTextStyle>
    <a:defPPr>
      <a:defRPr lang="en-US"/>
    </a:defPPr>
    <a:lvl1pPr marL="0" algn="l" defTabSz="3038715" rtl="0" eaLnBrk="1" latinLnBrk="0" hangingPunct="1">
      <a:defRPr sz="6000" kern="1200">
        <a:solidFill>
          <a:schemeClr val="tx1"/>
        </a:solidFill>
        <a:latin typeface="+mn-lt"/>
        <a:ea typeface="+mn-ea"/>
        <a:cs typeface="+mn-cs"/>
      </a:defRPr>
    </a:lvl1pPr>
    <a:lvl2pPr marL="1519358" algn="l" defTabSz="3038715" rtl="0" eaLnBrk="1" latinLnBrk="0" hangingPunct="1">
      <a:defRPr sz="6000" kern="1200">
        <a:solidFill>
          <a:schemeClr val="tx1"/>
        </a:solidFill>
        <a:latin typeface="+mn-lt"/>
        <a:ea typeface="+mn-ea"/>
        <a:cs typeface="+mn-cs"/>
      </a:defRPr>
    </a:lvl2pPr>
    <a:lvl3pPr marL="3038715" algn="l" defTabSz="3038715" rtl="0" eaLnBrk="1" latinLnBrk="0" hangingPunct="1">
      <a:defRPr sz="6000" kern="1200">
        <a:solidFill>
          <a:schemeClr val="tx1"/>
        </a:solidFill>
        <a:latin typeface="+mn-lt"/>
        <a:ea typeface="+mn-ea"/>
        <a:cs typeface="+mn-cs"/>
      </a:defRPr>
    </a:lvl3pPr>
    <a:lvl4pPr marL="4558071" algn="l" defTabSz="3038715" rtl="0" eaLnBrk="1" latinLnBrk="0" hangingPunct="1">
      <a:defRPr sz="6000" kern="1200">
        <a:solidFill>
          <a:schemeClr val="tx1"/>
        </a:solidFill>
        <a:latin typeface="+mn-lt"/>
        <a:ea typeface="+mn-ea"/>
        <a:cs typeface="+mn-cs"/>
      </a:defRPr>
    </a:lvl4pPr>
    <a:lvl5pPr marL="6077429" algn="l" defTabSz="3038715" rtl="0" eaLnBrk="1" latinLnBrk="0" hangingPunct="1">
      <a:defRPr sz="6000" kern="1200">
        <a:solidFill>
          <a:schemeClr val="tx1"/>
        </a:solidFill>
        <a:latin typeface="+mn-lt"/>
        <a:ea typeface="+mn-ea"/>
        <a:cs typeface="+mn-cs"/>
      </a:defRPr>
    </a:lvl5pPr>
    <a:lvl6pPr marL="7596786" algn="l" defTabSz="3038715" rtl="0" eaLnBrk="1" latinLnBrk="0" hangingPunct="1">
      <a:defRPr sz="6000" kern="1200">
        <a:solidFill>
          <a:schemeClr val="tx1"/>
        </a:solidFill>
        <a:latin typeface="+mn-lt"/>
        <a:ea typeface="+mn-ea"/>
        <a:cs typeface="+mn-cs"/>
      </a:defRPr>
    </a:lvl6pPr>
    <a:lvl7pPr marL="9116145" algn="l" defTabSz="3038715" rtl="0" eaLnBrk="1" latinLnBrk="0" hangingPunct="1">
      <a:defRPr sz="6000" kern="1200">
        <a:solidFill>
          <a:schemeClr val="tx1"/>
        </a:solidFill>
        <a:latin typeface="+mn-lt"/>
        <a:ea typeface="+mn-ea"/>
        <a:cs typeface="+mn-cs"/>
      </a:defRPr>
    </a:lvl7pPr>
    <a:lvl8pPr marL="10635501" algn="l" defTabSz="3038715" rtl="0" eaLnBrk="1" latinLnBrk="0" hangingPunct="1">
      <a:defRPr sz="6000" kern="1200">
        <a:solidFill>
          <a:schemeClr val="tx1"/>
        </a:solidFill>
        <a:latin typeface="+mn-lt"/>
        <a:ea typeface="+mn-ea"/>
        <a:cs typeface="+mn-cs"/>
      </a:defRPr>
    </a:lvl8pPr>
    <a:lvl9pPr marL="12154859" algn="l" defTabSz="3038715" rtl="0" eaLnBrk="1" latinLnBrk="0" hangingPunct="1">
      <a:defRPr sz="6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53">
          <p15:clr>
            <a:srgbClr val="A4A3A4"/>
          </p15:clr>
        </p15:guide>
        <p15:guide id="2" orient="horz" pos="265">
          <p15:clr>
            <a:srgbClr val="A4A3A4"/>
          </p15:clr>
        </p15:guide>
        <p15:guide id="3" orient="horz" pos="18541">
          <p15:clr>
            <a:srgbClr val="A4A3A4"/>
          </p15:clr>
        </p15:guide>
        <p15:guide id="4" orient="horz">
          <p15:clr>
            <a:srgbClr val="A4A3A4"/>
          </p15:clr>
        </p15:guide>
        <p15:guide id="5" pos="13191">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CCCC"/>
    <a:srgbClr val="FFFFFF"/>
    <a:srgbClr val="5A74BE"/>
    <a:srgbClr val="8599FF"/>
    <a:srgbClr val="CCECFF"/>
    <a:srgbClr val="F3F5FA"/>
    <a:srgbClr val="CDD2DE"/>
    <a:srgbClr val="E3E9E5"/>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711" autoAdjust="0"/>
    <p:restoredTop sz="93852" autoAdjust="0"/>
  </p:normalViewPr>
  <p:slideViewPr>
    <p:cSldViewPr snapToGrid="0" snapToObjects="1" showGuides="1">
      <p:cViewPr varScale="1">
        <p:scale>
          <a:sx n="24" d="100"/>
          <a:sy n="24" d="100"/>
        </p:scale>
        <p:origin x="3384" y="60"/>
      </p:cViewPr>
      <p:guideLst>
        <p:guide orient="horz" pos="3053"/>
        <p:guide orient="horz" pos="265"/>
        <p:guide orient="horz" pos="18541"/>
        <p:guide orient="horz"/>
        <p:guide pos="1319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83" d="100"/>
          <a:sy n="83" d="100"/>
        </p:scale>
        <p:origin x="-2730" y="-84"/>
      </p:cViewPr>
      <p:guideLst>
        <p:guide orient="horz" pos="3224"/>
        <p:guide pos="223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78427" cy="511730"/>
          </a:xfrm>
          <a:prstGeom prst="rect">
            <a:avLst/>
          </a:prstGeom>
        </p:spPr>
        <p:txBody>
          <a:bodyPr vert="horz" lIns="95518" tIns="47759" rIns="95518" bIns="47759" rtlCol="0"/>
          <a:lstStyle>
            <a:lvl1pPr algn="l">
              <a:defRPr sz="1300"/>
            </a:lvl1pPr>
          </a:lstStyle>
          <a:p>
            <a:endParaRPr lang="en-US"/>
          </a:p>
        </p:txBody>
      </p:sp>
      <p:sp>
        <p:nvSpPr>
          <p:cNvPr id="3" name="Date Placeholder 2"/>
          <p:cNvSpPr>
            <a:spLocks noGrp="1"/>
          </p:cNvSpPr>
          <p:nvPr>
            <p:ph type="dt" sz="quarter" idx="1"/>
          </p:nvPr>
        </p:nvSpPr>
        <p:spPr>
          <a:xfrm>
            <a:off x="4023992" y="1"/>
            <a:ext cx="3078427" cy="511730"/>
          </a:xfrm>
          <a:prstGeom prst="rect">
            <a:avLst/>
          </a:prstGeom>
        </p:spPr>
        <p:txBody>
          <a:bodyPr vert="horz" lIns="95518" tIns="47759" rIns="95518" bIns="47759" rtlCol="0"/>
          <a:lstStyle>
            <a:lvl1pPr algn="r">
              <a:defRPr sz="1300"/>
            </a:lvl1pPr>
          </a:lstStyle>
          <a:p>
            <a:fld id="{0158C5BC-9A70-462C-B28D-9600239EAC64}" type="datetimeFigureOut">
              <a:rPr lang="en-US" smtClean="0"/>
              <a:pPr/>
              <a:t>11/7/2019</a:t>
            </a:fld>
            <a:endParaRPr lang="en-US"/>
          </a:p>
        </p:txBody>
      </p:sp>
      <p:sp>
        <p:nvSpPr>
          <p:cNvPr id="4" name="Footer Placeholder 3"/>
          <p:cNvSpPr>
            <a:spLocks noGrp="1"/>
          </p:cNvSpPr>
          <p:nvPr>
            <p:ph type="ftr" sz="quarter" idx="2"/>
          </p:nvPr>
        </p:nvSpPr>
        <p:spPr>
          <a:xfrm>
            <a:off x="0" y="9721107"/>
            <a:ext cx="3078427" cy="511730"/>
          </a:xfrm>
          <a:prstGeom prst="rect">
            <a:avLst/>
          </a:prstGeom>
        </p:spPr>
        <p:txBody>
          <a:bodyPr vert="horz" lIns="95518" tIns="47759" rIns="95518" bIns="47759" rtlCol="0" anchor="b"/>
          <a:lstStyle>
            <a:lvl1pPr algn="l">
              <a:defRPr sz="1300"/>
            </a:lvl1pPr>
          </a:lstStyle>
          <a:p>
            <a:endParaRPr lang="en-US"/>
          </a:p>
        </p:txBody>
      </p:sp>
      <p:sp>
        <p:nvSpPr>
          <p:cNvPr id="5" name="Slide Number Placeholder 4"/>
          <p:cNvSpPr>
            <a:spLocks noGrp="1"/>
          </p:cNvSpPr>
          <p:nvPr>
            <p:ph type="sldNum" sz="quarter" idx="3"/>
          </p:nvPr>
        </p:nvSpPr>
        <p:spPr>
          <a:xfrm>
            <a:off x="4023992" y="9721107"/>
            <a:ext cx="3078427" cy="511730"/>
          </a:xfrm>
          <a:prstGeom prst="rect">
            <a:avLst/>
          </a:prstGeom>
        </p:spPr>
        <p:txBody>
          <a:bodyPr vert="horz" lIns="95518" tIns="47759" rIns="95518" bIns="47759" rtlCol="0" anchor="b"/>
          <a:lstStyle>
            <a:lvl1pPr algn="r">
              <a:defRPr sz="1300"/>
            </a:lvl1pPr>
          </a:lstStyle>
          <a:p>
            <a:fld id="{79C131B7-05CA-4AEE-9267-6D0ED4DC84F3}" type="slidenum">
              <a:rPr lang="en-US" smtClean="0"/>
              <a:pPr/>
              <a:t>‹#›</a:t>
            </a:fld>
            <a:endParaRPr lang="en-US"/>
          </a:p>
        </p:txBody>
      </p:sp>
    </p:spTree>
    <p:extLst>
      <p:ext uri="{BB962C8B-B14F-4D97-AF65-F5344CB8AC3E}">
        <p14:creationId xmlns:p14="http://schemas.microsoft.com/office/powerpoint/2010/main" val="26391135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78427" cy="511730"/>
          </a:xfrm>
          <a:prstGeom prst="rect">
            <a:avLst/>
          </a:prstGeom>
        </p:spPr>
        <p:txBody>
          <a:bodyPr vert="horz" lIns="95518" tIns="47759" rIns="95518" bIns="47759" rtlCol="0"/>
          <a:lstStyle>
            <a:lvl1pPr algn="l">
              <a:defRPr sz="1300"/>
            </a:lvl1pPr>
          </a:lstStyle>
          <a:p>
            <a:endParaRPr lang="en-US" dirty="0"/>
          </a:p>
        </p:txBody>
      </p:sp>
      <p:sp>
        <p:nvSpPr>
          <p:cNvPr id="3" name="Date Placeholder 2"/>
          <p:cNvSpPr>
            <a:spLocks noGrp="1"/>
          </p:cNvSpPr>
          <p:nvPr>
            <p:ph type="dt" idx="1"/>
          </p:nvPr>
        </p:nvSpPr>
        <p:spPr>
          <a:xfrm>
            <a:off x="4023992" y="1"/>
            <a:ext cx="3078427" cy="511730"/>
          </a:xfrm>
          <a:prstGeom prst="rect">
            <a:avLst/>
          </a:prstGeom>
        </p:spPr>
        <p:txBody>
          <a:bodyPr vert="horz" lIns="95518" tIns="47759" rIns="95518" bIns="47759" rtlCol="0"/>
          <a:lstStyle>
            <a:lvl1pPr algn="r">
              <a:defRPr sz="1300"/>
            </a:lvl1pPr>
          </a:lstStyle>
          <a:p>
            <a:fld id="{E6CC2317-6751-4CD4-9995-8782DD78E936}" type="datetimeFigureOut">
              <a:rPr lang="en-US" smtClean="0"/>
              <a:pPr/>
              <a:t>11/7/2019</a:t>
            </a:fld>
            <a:endParaRPr lang="en-US" dirty="0"/>
          </a:p>
        </p:txBody>
      </p:sp>
      <p:sp>
        <p:nvSpPr>
          <p:cNvPr id="4" name="Slide Image Placeholder 3"/>
          <p:cNvSpPr>
            <a:spLocks noGrp="1" noRot="1" noChangeAspect="1"/>
          </p:cNvSpPr>
          <p:nvPr>
            <p:ph type="sldImg" idx="2"/>
          </p:nvPr>
        </p:nvSpPr>
        <p:spPr>
          <a:xfrm>
            <a:off x="2195513" y="766763"/>
            <a:ext cx="2713037" cy="3838575"/>
          </a:xfrm>
          <a:prstGeom prst="rect">
            <a:avLst/>
          </a:prstGeom>
          <a:noFill/>
          <a:ln w="12700">
            <a:solidFill>
              <a:prstClr val="black"/>
            </a:solidFill>
          </a:ln>
        </p:spPr>
        <p:txBody>
          <a:bodyPr vert="horz" lIns="95518" tIns="47759" rIns="95518" bIns="47759" rtlCol="0" anchor="ctr"/>
          <a:lstStyle/>
          <a:p>
            <a:endParaRPr lang="en-US" dirty="0"/>
          </a:p>
        </p:txBody>
      </p:sp>
      <p:sp>
        <p:nvSpPr>
          <p:cNvPr id="5" name="Notes Placeholder 4"/>
          <p:cNvSpPr>
            <a:spLocks noGrp="1"/>
          </p:cNvSpPr>
          <p:nvPr>
            <p:ph type="body" sz="quarter" idx="3"/>
          </p:nvPr>
        </p:nvSpPr>
        <p:spPr>
          <a:xfrm>
            <a:off x="710407" y="4861442"/>
            <a:ext cx="5683250" cy="4605576"/>
          </a:xfrm>
          <a:prstGeom prst="rect">
            <a:avLst/>
          </a:prstGeom>
        </p:spPr>
        <p:txBody>
          <a:bodyPr vert="horz" lIns="95518" tIns="47759" rIns="95518" bIns="4775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721107"/>
            <a:ext cx="3078427" cy="511730"/>
          </a:xfrm>
          <a:prstGeom prst="rect">
            <a:avLst/>
          </a:prstGeom>
        </p:spPr>
        <p:txBody>
          <a:bodyPr vert="horz" lIns="95518" tIns="47759" rIns="95518" bIns="47759" rtlCol="0" anchor="b"/>
          <a:lstStyle>
            <a:lvl1pPr algn="l">
              <a:defRPr sz="1300"/>
            </a:lvl1pPr>
          </a:lstStyle>
          <a:p>
            <a:endParaRPr lang="en-US" dirty="0"/>
          </a:p>
        </p:txBody>
      </p:sp>
      <p:sp>
        <p:nvSpPr>
          <p:cNvPr id="7" name="Slide Number Placeholder 6"/>
          <p:cNvSpPr>
            <a:spLocks noGrp="1"/>
          </p:cNvSpPr>
          <p:nvPr>
            <p:ph type="sldNum" sz="quarter" idx="5"/>
          </p:nvPr>
        </p:nvSpPr>
        <p:spPr>
          <a:xfrm>
            <a:off x="4023992" y="9721107"/>
            <a:ext cx="3078427" cy="511730"/>
          </a:xfrm>
          <a:prstGeom prst="rect">
            <a:avLst/>
          </a:prstGeom>
        </p:spPr>
        <p:txBody>
          <a:bodyPr vert="horz" lIns="95518" tIns="47759" rIns="95518" bIns="47759" rtlCol="0" anchor="b"/>
          <a:lstStyle>
            <a:lvl1pPr algn="r">
              <a:defRPr sz="13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3109100856"/>
      </p:ext>
    </p:extLst>
  </p:cSld>
  <p:clrMap bg1="lt1" tx1="dk1" bg2="lt2" tx2="dk2" accent1="accent1" accent2="accent2" accent3="accent3" accent4="accent4" accent5="accent5" accent6="accent6" hlink="hlink" folHlink="folHlink"/>
  <p:notesStyle>
    <a:lvl1pPr marL="0" algn="l" defTabSz="3038715" rtl="0" eaLnBrk="1" latinLnBrk="0" hangingPunct="1">
      <a:defRPr sz="4100" kern="1200">
        <a:solidFill>
          <a:schemeClr val="tx1"/>
        </a:solidFill>
        <a:latin typeface="+mn-lt"/>
        <a:ea typeface="+mn-ea"/>
        <a:cs typeface="+mn-cs"/>
      </a:defRPr>
    </a:lvl1pPr>
    <a:lvl2pPr marL="1519358" algn="l" defTabSz="3038715" rtl="0" eaLnBrk="1" latinLnBrk="0" hangingPunct="1">
      <a:defRPr sz="4100" kern="1200">
        <a:solidFill>
          <a:schemeClr val="tx1"/>
        </a:solidFill>
        <a:latin typeface="+mn-lt"/>
        <a:ea typeface="+mn-ea"/>
        <a:cs typeface="+mn-cs"/>
      </a:defRPr>
    </a:lvl2pPr>
    <a:lvl3pPr marL="3038715" algn="l" defTabSz="3038715" rtl="0" eaLnBrk="1" latinLnBrk="0" hangingPunct="1">
      <a:defRPr sz="4100" kern="1200">
        <a:solidFill>
          <a:schemeClr val="tx1"/>
        </a:solidFill>
        <a:latin typeface="+mn-lt"/>
        <a:ea typeface="+mn-ea"/>
        <a:cs typeface="+mn-cs"/>
      </a:defRPr>
    </a:lvl3pPr>
    <a:lvl4pPr marL="4558071" algn="l" defTabSz="3038715" rtl="0" eaLnBrk="1" latinLnBrk="0" hangingPunct="1">
      <a:defRPr sz="4100" kern="1200">
        <a:solidFill>
          <a:schemeClr val="tx1"/>
        </a:solidFill>
        <a:latin typeface="+mn-lt"/>
        <a:ea typeface="+mn-ea"/>
        <a:cs typeface="+mn-cs"/>
      </a:defRPr>
    </a:lvl4pPr>
    <a:lvl5pPr marL="6077429" algn="l" defTabSz="3038715" rtl="0" eaLnBrk="1" latinLnBrk="0" hangingPunct="1">
      <a:defRPr sz="4100" kern="1200">
        <a:solidFill>
          <a:schemeClr val="tx1"/>
        </a:solidFill>
        <a:latin typeface="+mn-lt"/>
        <a:ea typeface="+mn-ea"/>
        <a:cs typeface="+mn-cs"/>
      </a:defRPr>
    </a:lvl5pPr>
    <a:lvl6pPr marL="7596786" algn="l" defTabSz="3038715" rtl="0" eaLnBrk="1" latinLnBrk="0" hangingPunct="1">
      <a:defRPr sz="4100" kern="1200">
        <a:solidFill>
          <a:schemeClr val="tx1"/>
        </a:solidFill>
        <a:latin typeface="+mn-lt"/>
        <a:ea typeface="+mn-ea"/>
        <a:cs typeface="+mn-cs"/>
      </a:defRPr>
    </a:lvl6pPr>
    <a:lvl7pPr marL="9116145" algn="l" defTabSz="3038715" rtl="0" eaLnBrk="1" latinLnBrk="0" hangingPunct="1">
      <a:defRPr sz="4100" kern="1200">
        <a:solidFill>
          <a:schemeClr val="tx1"/>
        </a:solidFill>
        <a:latin typeface="+mn-lt"/>
        <a:ea typeface="+mn-ea"/>
        <a:cs typeface="+mn-cs"/>
      </a:defRPr>
    </a:lvl7pPr>
    <a:lvl8pPr marL="10635501" algn="l" defTabSz="3038715" rtl="0" eaLnBrk="1" latinLnBrk="0" hangingPunct="1">
      <a:defRPr sz="4100" kern="1200">
        <a:solidFill>
          <a:schemeClr val="tx1"/>
        </a:solidFill>
        <a:latin typeface="+mn-lt"/>
        <a:ea typeface="+mn-ea"/>
        <a:cs typeface="+mn-cs"/>
      </a:defRPr>
    </a:lvl8pPr>
    <a:lvl9pPr marL="12154859" algn="l" defTabSz="3038715" rtl="0" eaLnBrk="1" latinLnBrk="0" hangingPunct="1">
      <a:defRPr sz="4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31834620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Winkler 2019">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440616" y="5365571"/>
            <a:ext cx="10101856" cy="634878"/>
          </a:xfrm>
          <a:prstGeom prst="rect">
            <a:avLst/>
          </a:prstGeom>
        </p:spPr>
        <p:txBody>
          <a:bodyPr wrap="square" lIns="158267" tIns="158267" rIns="158267" bIns="158267">
            <a:spAutoFit/>
          </a:bodyPr>
          <a:lstStyle>
            <a:lvl1pPr marL="0" indent="0">
              <a:buNone/>
              <a:defRPr sz="2000">
                <a:solidFill>
                  <a:schemeClr val="accent5">
                    <a:lumMod val="50000"/>
                  </a:schemeClr>
                </a:solidFill>
                <a:latin typeface="Times New Roman" panose="02020603050405020304" pitchFamily="18" charset="0"/>
                <a:cs typeface="Times New Roman" panose="02020603050405020304" pitchFamily="18" charset="0"/>
              </a:defRPr>
            </a:lvl1pPr>
            <a:lvl2pPr marL="1028732" indent="-395666">
              <a:defRPr sz="1700">
                <a:latin typeface="Trebuchet MS" pitchFamily="34" charset="0"/>
              </a:defRPr>
            </a:lvl2pPr>
            <a:lvl3pPr marL="1424397" indent="-395666">
              <a:defRPr sz="1700">
                <a:latin typeface="Trebuchet MS" pitchFamily="34" charset="0"/>
              </a:defRPr>
            </a:lvl3pPr>
            <a:lvl4pPr marL="1859630" indent="-435233">
              <a:defRPr sz="1700">
                <a:latin typeface="Trebuchet MS" pitchFamily="34" charset="0"/>
              </a:defRPr>
            </a:lvl4pPr>
            <a:lvl5pPr marL="2176163" indent="-316533">
              <a:defRPr sz="17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449463" y="4842926"/>
            <a:ext cx="10093882" cy="566030"/>
          </a:xfrm>
          <a:prstGeom prst="rect">
            <a:avLst/>
          </a:prstGeom>
          <a:noFill/>
        </p:spPr>
        <p:txBody>
          <a:bodyPr wrap="square" lIns="63307" tIns="63307" rIns="63307" bIns="63307" anchor="ctr" anchorCtr="0">
            <a:spAutoFit/>
          </a:bodyPr>
          <a:lstStyle>
            <a:lvl1pPr marL="0" indent="0" algn="ctr">
              <a:buNone/>
              <a:defRPr sz="2800" b="1" u="sng" baseline="0">
                <a:solidFill>
                  <a:schemeClr val="accent5">
                    <a:lumMod val="50000"/>
                  </a:schemeClr>
                </a:solidFill>
              </a:defRPr>
            </a:lvl1pPr>
          </a:lstStyle>
          <a:p>
            <a:pPr lvl="0"/>
            <a:r>
              <a:rPr lang="en-US" dirty="0" smtClean="0"/>
              <a:t>(click to edit) INTRODUCTION or ABSTRACT</a:t>
            </a:r>
            <a:endParaRPr lang="en-US" dirty="0"/>
          </a:p>
        </p:txBody>
      </p:sp>
      <p:sp>
        <p:nvSpPr>
          <p:cNvPr id="20" name="Text Placeholder 5"/>
          <p:cNvSpPr>
            <a:spLocks noGrp="1"/>
          </p:cNvSpPr>
          <p:nvPr>
            <p:ph type="body" sz="quarter" idx="20" hasCustomPrompt="1"/>
          </p:nvPr>
        </p:nvSpPr>
        <p:spPr>
          <a:xfrm>
            <a:off x="449461" y="13071318"/>
            <a:ext cx="10096349" cy="566030"/>
          </a:xfrm>
          <a:prstGeom prst="rect">
            <a:avLst/>
          </a:prstGeom>
          <a:noFill/>
        </p:spPr>
        <p:txBody>
          <a:bodyPr wrap="square" lIns="63307" tIns="63307" rIns="63307" bIns="63307" anchor="ctr" anchorCtr="0">
            <a:spAutoFit/>
          </a:bodyPr>
          <a:lstStyle>
            <a:lvl1pPr marL="0" indent="0" algn="ctr">
              <a:buNone/>
              <a:defRPr sz="2800" b="1" u="sng" baseline="0">
                <a:solidFill>
                  <a:schemeClr val="accent5">
                    <a:lumMod val="50000"/>
                  </a:schemeClr>
                </a:solidFill>
              </a:defRPr>
            </a:lvl1pPr>
          </a:lstStyle>
          <a:p>
            <a:pPr lvl="0"/>
            <a:r>
              <a:rPr lang="en-US" dirty="0" smtClean="0"/>
              <a:t>(click to edit)  OBJECTIVES</a:t>
            </a:r>
            <a:endParaRPr lang="en-US" dirty="0"/>
          </a:p>
        </p:txBody>
      </p:sp>
      <p:sp>
        <p:nvSpPr>
          <p:cNvPr id="25" name="Text Placeholder 5"/>
          <p:cNvSpPr>
            <a:spLocks noGrp="1"/>
          </p:cNvSpPr>
          <p:nvPr>
            <p:ph type="body" sz="quarter" idx="25" hasCustomPrompt="1"/>
          </p:nvPr>
        </p:nvSpPr>
        <p:spPr>
          <a:xfrm>
            <a:off x="10846594" y="4842926"/>
            <a:ext cx="10093752" cy="566030"/>
          </a:xfrm>
          <a:prstGeom prst="rect">
            <a:avLst/>
          </a:prstGeom>
          <a:noFill/>
        </p:spPr>
        <p:txBody>
          <a:bodyPr wrap="square" lIns="63307" tIns="63307" rIns="63307" bIns="63307" anchor="ctr" anchorCtr="0">
            <a:spAutoFit/>
          </a:bodyPr>
          <a:lstStyle>
            <a:lvl1pPr marL="0" indent="0" algn="ctr">
              <a:buNone/>
              <a:defRPr sz="2800" b="1" u="sng" baseline="0">
                <a:solidFill>
                  <a:schemeClr val="accent5">
                    <a:lumMod val="50000"/>
                  </a:schemeClr>
                </a:solidFill>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10846594" y="5365571"/>
            <a:ext cx="10093752" cy="634878"/>
          </a:xfrm>
          <a:prstGeom prst="rect">
            <a:avLst/>
          </a:prstGeom>
        </p:spPr>
        <p:txBody>
          <a:bodyPr wrap="square" lIns="158267" tIns="158267" rIns="158267" bIns="158267">
            <a:spAutoFit/>
          </a:bodyPr>
          <a:lstStyle>
            <a:lvl1pPr marL="0" indent="0">
              <a:buNone/>
              <a:defRPr sz="2000">
                <a:solidFill>
                  <a:schemeClr val="accent5">
                    <a:lumMod val="50000"/>
                  </a:schemeClr>
                </a:solidFill>
                <a:latin typeface="Times New Roman" panose="02020603050405020304" pitchFamily="18" charset="0"/>
                <a:cs typeface="Times New Roman" panose="02020603050405020304" pitchFamily="18" charset="0"/>
              </a:defRPr>
            </a:lvl1pPr>
            <a:lvl2pPr marL="1028732" indent="-395666">
              <a:defRPr sz="1700">
                <a:latin typeface="Trebuchet MS" pitchFamily="34" charset="0"/>
              </a:defRPr>
            </a:lvl2pPr>
            <a:lvl3pPr marL="1424397" indent="-395666">
              <a:defRPr sz="1700">
                <a:latin typeface="Trebuchet MS" pitchFamily="34" charset="0"/>
              </a:defRPr>
            </a:lvl3pPr>
            <a:lvl4pPr marL="1859630" indent="-435233">
              <a:defRPr sz="1700">
                <a:latin typeface="Trebuchet MS" pitchFamily="34" charset="0"/>
              </a:defRPr>
            </a:lvl4pPr>
            <a:lvl5pPr marL="2176163" indent="-316533">
              <a:defRPr sz="17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10846595" y="13087287"/>
            <a:ext cx="10090978" cy="566030"/>
          </a:xfrm>
          <a:prstGeom prst="rect">
            <a:avLst/>
          </a:prstGeom>
          <a:noFill/>
        </p:spPr>
        <p:txBody>
          <a:bodyPr wrap="square" lIns="63307" tIns="63307" rIns="63307" bIns="63307" anchor="ctr" anchorCtr="0">
            <a:spAutoFit/>
          </a:bodyPr>
          <a:lstStyle>
            <a:lvl1pPr marL="0" indent="0" algn="ctr">
              <a:buNone/>
              <a:defRPr sz="2800" b="1" u="sng" baseline="0">
                <a:solidFill>
                  <a:schemeClr val="accent5">
                    <a:lumMod val="50000"/>
                  </a:schemeClr>
                </a:solidFill>
              </a:defRPr>
            </a:lvl1pPr>
          </a:lstStyle>
          <a:p>
            <a:pPr lvl="0"/>
            <a:r>
              <a:rPr lang="en-US" dirty="0" smtClean="0"/>
              <a:t>(click to edit)  REFERENCES</a:t>
            </a:r>
            <a:endParaRPr lang="en-US" dirty="0"/>
          </a:p>
        </p:txBody>
      </p:sp>
      <p:sp>
        <p:nvSpPr>
          <p:cNvPr id="28" name="Text Placeholder 3"/>
          <p:cNvSpPr>
            <a:spLocks noGrp="1"/>
          </p:cNvSpPr>
          <p:nvPr>
            <p:ph type="body" sz="quarter" idx="28" hasCustomPrompt="1"/>
          </p:nvPr>
        </p:nvSpPr>
        <p:spPr>
          <a:xfrm>
            <a:off x="10842726" y="13648379"/>
            <a:ext cx="10094847" cy="634878"/>
          </a:xfrm>
          <a:prstGeom prst="rect">
            <a:avLst/>
          </a:prstGeom>
        </p:spPr>
        <p:txBody>
          <a:bodyPr wrap="square" lIns="158267" tIns="158267" rIns="158267" bIns="158267">
            <a:spAutoFit/>
          </a:bodyPr>
          <a:lstStyle>
            <a:lvl1pPr marL="0" indent="0">
              <a:buNone/>
              <a:defRPr sz="2000">
                <a:solidFill>
                  <a:schemeClr val="accent5">
                    <a:lumMod val="50000"/>
                  </a:schemeClr>
                </a:solidFill>
                <a:latin typeface="Times New Roman" panose="02020603050405020304" pitchFamily="18" charset="0"/>
                <a:cs typeface="Times New Roman" panose="02020603050405020304" pitchFamily="18" charset="0"/>
              </a:defRPr>
            </a:lvl1pPr>
            <a:lvl2pPr marL="1028732" indent="-395666">
              <a:defRPr sz="1700">
                <a:latin typeface="Trebuchet MS" pitchFamily="34" charset="0"/>
              </a:defRPr>
            </a:lvl2pPr>
            <a:lvl3pPr marL="1424397" indent="-395666">
              <a:defRPr sz="1700">
                <a:latin typeface="Trebuchet MS" pitchFamily="34" charset="0"/>
              </a:defRPr>
            </a:lvl3pPr>
            <a:lvl4pPr marL="1859630" indent="-435233">
              <a:defRPr sz="1700">
                <a:latin typeface="Trebuchet MS" pitchFamily="34" charset="0"/>
              </a:defRPr>
            </a:lvl4pPr>
            <a:lvl5pPr marL="2176163" indent="-316533">
              <a:defRPr sz="17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10854419" y="23617471"/>
            <a:ext cx="10085926" cy="566030"/>
          </a:xfrm>
          <a:prstGeom prst="rect">
            <a:avLst/>
          </a:prstGeom>
          <a:noFill/>
        </p:spPr>
        <p:txBody>
          <a:bodyPr wrap="square" lIns="63307" tIns="63307" rIns="63307" bIns="63307" anchor="ctr" anchorCtr="0">
            <a:spAutoFit/>
          </a:bodyPr>
          <a:lstStyle>
            <a:lvl1pPr marL="0" indent="0" algn="ctr">
              <a:buNone/>
              <a:defRPr sz="2800" b="1" u="sng" baseline="0">
                <a:solidFill>
                  <a:schemeClr val="accent5">
                    <a:lumMod val="50000"/>
                  </a:schemeClr>
                </a:solidFill>
              </a:defRPr>
            </a:lvl1pPr>
          </a:lstStyle>
          <a:p>
            <a:pPr lvl="0"/>
            <a:r>
              <a:rPr lang="en-US" dirty="0" smtClean="0"/>
              <a:t>(click to edit)  ACKNOWLEDGEMENTS or  CONTACT</a:t>
            </a:r>
            <a:endParaRPr lang="en-US" dirty="0"/>
          </a:p>
        </p:txBody>
      </p:sp>
      <p:sp>
        <p:nvSpPr>
          <p:cNvPr id="30" name="Text Placeholder 3"/>
          <p:cNvSpPr>
            <a:spLocks noGrp="1"/>
          </p:cNvSpPr>
          <p:nvPr>
            <p:ph type="body" sz="quarter" idx="30" hasCustomPrompt="1"/>
          </p:nvPr>
        </p:nvSpPr>
        <p:spPr>
          <a:xfrm>
            <a:off x="10846595" y="24192709"/>
            <a:ext cx="10090978" cy="634878"/>
          </a:xfrm>
          <a:prstGeom prst="rect">
            <a:avLst/>
          </a:prstGeom>
        </p:spPr>
        <p:txBody>
          <a:bodyPr wrap="square" lIns="158267" tIns="158267" rIns="158267" bIns="158267">
            <a:spAutoFit/>
          </a:bodyPr>
          <a:lstStyle>
            <a:lvl1pPr marL="0" indent="0">
              <a:buNone/>
              <a:defRPr sz="2000">
                <a:solidFill>
                  <a:schemeClr val="accent5">
                    <a:lumMod val="50000"/>
                  </a:schemeClr>
                </a:solidFill>
                <a:latin typeface="Times New Roman" panose="02020603050405020304" pitchFamily="18" charset="0"/>
                <a:cs typeface="Times New Roman" panose="02020603050405020304" pitchFamily="18" charset="0"/>
              </a:defRPr>
            </a:lvl1pPr>
            <a:lvl2pPr marL="1028732" indent="-395666">
              <a:defRPr sz="1700">
                <a:latin typeface="Trebuchet MS" pitchFamily="34" charset="0"/>
              </a:defRPr>
            </a:lvl2pPr>
            <a:lvl3pPr marL="1424397" indent="-395666">
              <a:defRPr sz="1700">
                <a:latin typeface="Trebuchet MS" pitchFamily="34" charset="0"/>
              </a:defRPr>
            </a:lvl3pPr>
            <a:lvl4pPr marL="1859630" indent="-435233">
              <a:defRPr sz="1700">
                <a:latin typeface="Trebuchet MS" pitchFamily="34" charset="0"/>
              </a:defRPr>
            </a:lvl4pPr>
            <a:lvl5pPr marL="2176163" indent="-316533">
              <a:defRPr sz="1700">
                <a:latin typeface="Trebuchet MS" pitchFamily="34" charset="0"/>
              </a:defRPr>
            </a:lvl5pPr>
          </a:lstStyle>
          <a:p>
            <a:pPr lvl="0"/>
            <a:r>
              <a:rPr lang="en-US" dirty="0" smtClean="0"/>
              <a:t>Type in or paste your text here</a:t>
            </a:r>
            <a:endParaRPr lang="en-US" dirty="0"/>
          </a:p>
        </p:txBody>
      </p:sp>
      <p:sp>
        <p:nvSpPr>
          <p:cNvPr id="60" name="Text Placeholder 3"/>
          <p:cNvSpPr>
            <a:spLocks noGrp="1"/>
          </p:cNvSpPr>
          <p:nvPr>
            <p:ph type="body" sz="quarter" idx="96" hasCustomPrompt="1"/>
          </p:nvPr>
        </p:nvSpPr>
        <p:spPr>
          <a:xfrm>
            <a:off x="440616" y="13633726"/>
            <a:ext cx="10102728" cy="634878"/>
          </a:xfrm>
          <a:prstGeom prst="rect">
            <a:avLst/>
          </a:prstGeom>
        </p:spPr>
        <p:txBody>
          <a:bodyPr wrap="square" lIns="158267" tIns="158267" rIns="158267" bIns="158267">
            <a:spAutoFit/>
          </a:bodyPr>
          <a:lstStyle>
            <a:lvl1pPr marL="0" indent="0">
              <a:buNone/>
              <a:defRPr sz="2000">
                <a:solidFill>
                  <a:schemeClr val="accent5">
                    <a:lumMod val="50000"/>
                  </a:schemeClr>
                </a:solidFill>
                <a:latin typeface="Times New Roman" panose="02020603050405020304" pitchFamily="18" charset="0"/>
                <a:cs typeface="Times New Roman" panose="02020603050405020304" pitchFamily="18" charset="0"/>
              </a:defRPr>
            </a:lvl1pPr>
            <a:lvl2pPr marL="1028732" indent="-395666">
              <a:defRPr sz="1700">
                <a:latin typeface="Trebuchet MS" pitchFamily="34" charset="0"/>
              </a:defRPr>
            </a:lvl2pPr>
            <a:lvl3pPr marL="1424397" indent="-395666">
              <a:defRPr sz="1700">
                <a:latin typeface="Trebuchet MS" pitchFamily="34" charset="0"/>
              </a:defRPr>
            </a:lvl3pPr>
            <a:lvl4pPr marL="1859630" indent="-435233">
              <a:defRPr sz="1700">
                <a:latin typeface="Trebuchet MS" pitchFamily="34" charset="0"/>
              </a:defRPr>
            </a:lvl4pPr>
            <a:lvl5pPr marL="2176163" indent="-316533">
              <a:defRPr sz="1700">
                <a:latin typeface="Trebuchet MS" pitchFamily="34" charset="0"/>
              </a:defRPr>
            </a:lvl5pPr>
          </a:lstStyle>
          <a:p>
            <a:pPr lvl="0"/>
            <a:r>
              <a:rPr lang="en-US" dirty="0" smtClean="0"/>
              <a:t>Type in or paste your text here</a:t>
            </a:r>
            <a:endParaRPr lang="en-US" dirty="0"/>
          </a:p>
        </p:txBody>
      </p:sp>
      <p:sp>
        <p:nvSpPr>
          <p:cNvPr id="76" name="Text Placeholder 76"/>
          <p:cNvSpPr>
            <a:spLocks noGrp="1"/>
          </p:cNvSpPr>
          <p:nvPr>
            <p:ph type="body" sz="quarter" idx="150" hasCustomPrompt="1"/>
          </p:nvPr>
        </p:nvSpPr>
        <p:spPr>
          <a:xfrm>
            <a:off x="2890078" y="3554249"/>
            <a:ext cx="15608232" cy="769233"/>
          </a:xfrm>
          <a:prstGeom prst="rect">
            <a:avLst/>
          </a:prstGeom>
        </p:spPr>
        <p:txBody>
          <a:bodyPr lIns="54681" tIns="27341" rIns="54681" bIns="27341">
            <a:normAutofit/>
          </a:bodyPr>
          <a:lstStyle>
            <a:lvl1pPr marL="0" indent="0" algn="ctr">
              <a:buFontTx/>
              <a:buNone/>
              <a:defRPr sz="4300">
                <a:solidFill>
                  <a:schemeClr val="bg1"/>
                </a:solidFill>
                <a:latin typeface="+mj-lt"/>
              </a:defRPr>
            </a:lvl1pPr>
            <a:lvl2pPr>
              <a:buFontTx/>
              <a:buNone/>
              <a:defRPr sz="4300"/>
            </a:lvl2pPr>
            <a:lvl3pPr>
              <a:buFontTx/>
              <a:buNone/>
              <a:defRPr sz="4300"/>
            </a:lvl3pPr>
            <a:lvl4pPr>
              <a:buFontTx/>
              <a:buNone/>
              <a:defRPr sz="4300"/>
            </a:lvl4pPr>
            <a:lvl5pPr>
              <a:buFontTx/>
              <a:buNone/>
              <a:defRPr sz="4300"/>
            </a:lvl5pPr>
          </a:lstStyle>
          <a:p>
            <a:pPr lvl="0"/>
            <a:r>
              <a:rPr lang="en-US" dirty="0" smtClean="0"/>
              <a:t>Click here to add affiliations</a:t>
            </a:r>
            <a:endParaRPr lang="en-US" dirty="0"/>
          </a:p>
        </p:txBody>
      </p:sp>
      <p:sp>
        <p:nvSpPr>
          <p:cNvPr id="79" name="Text Placeholder 76"/>
          <p:cNvSpPr>
            <a:spLocks noGrp="1"/>
          </p:cNvSpPr>
          <p:nvPr>
            <p:ph type="body" sz="quarter" idx="151" hasCustomPrompt="1"/>
          </p:nvPr>
        </p:nvSpPr>
        <p:spPr>
          <a:xfrm>
            <a:off x="2890078" y="2235565"/>
            <a:ext cx="15608232" cy="1318684"/>
          </a:xfrm>
          <a:prstGeom prst="rect">
            <a:avLst/>
          </a:prstGeom>
        </p:spPr>
        <p:txBody>
          <a:bodyPr lIns="54681" tIns="27341" rIns="54681" bIns="27341" anchor="t" anchorCtr="1">
            <a:normAutofit/>
          </a:bodyPr>
          <a:lstStyle>
            <a:lvl1pPr marL="0" indent="0" algn="ctr">
              <a:buFontTx/>
              <a:buNone/>
              <a:defRPr sz="6900">
                <a:solidFill>
                  <a:schemeClr val="bg1"/>
                </a:solidFill>
                <a:latin typeface="+mj-lt"/>
              </a:defRPr>
            </a:lvl1pPr>
            <a:lvl2pPr>
              <a:buFontTx/>
              <a:buNone/>
              <a:defRPr sz="4300"/>
            </a:lvl2pPr>
            <a:lvl3pPr>
              <a:buFontTx/>
              <a:buNone/>
              <a:defRPr sz="4300"/>
            </a:lvl3pPr>
            <a:lvl4pPr>
              <a:buFontTx/>
              <a:buNone/>
              <a:defRPr sz="4300"/>
            </a:lvl4pPr>
            <a:lvl5pPr>
              <a:buFontTx/>
              <a:buNone/>
              <a:defRPr sz="4300"/>
            </a:lvl5pPr>
          </a:lstStyle>
          <a:p>
            <a:pPr lvl="0"/>
            <a:r>
              <a:rPr lang="en-US" dirty="0" smtClean="0"/>
              <a:t>Click here to add authors</a:t>
            </a:r>
            <a:endParaRPr lang="en-US" dirty="0"/>
          </a:p>
        </p:txBody>
      </p:sp>
      <p:sp>
        <p:nvSpPr>
          <p:cNvPr id="80" name="Text Placeholder 76"/>
          <p:cNvSpPr>
            <a:spLocks noGrp="1"/>
          </p:cNvSpPr>
          <p:nvPr>
            <p:ph type="body" sz="quarter" idx="153" hasCustomPrompt="1"/>
          </p:nvPr>
        </p:nvSpPr>
        <p:spPr>
          <a:xfrm>
            <a:off x="2890078" y="348658"/>
            <a:ext cx="15608232" cy="1886907"/>
          </a:xfrm>
          <a:prstGeom prst="rect">
            <a:avLst/>
          </a:prstGeom>
        </p:spPr>
        <p:txBody>
          <a:bodyPr lIns="54681" tIns="27341" rIns="54681" bIns="27341" anchor="t" anchorCtr="1">
            <a:normAutofit/>
          </a:bodyPr>
          <a:lstStyle>
            <a:lvl1pPr marL="0" indent="0" algn="ctr">
              <a:buFontTx/>
              <a:buNone/>
              <a:defRPr sz="9900" b="1">
                <a:solidFill>
                  <a:schemeClr val="bg1"/>
                </a:solidFill>
                <a:latin typeface="+mj-lt"/>
              </a:defRPr>
            </a:lvl1pPr>
            <a:lvl2pPr>
              <a:buFontTx/>
              <a:buNone/>
              <a:defRPr sz="4300"/>
            </a:lvl2pPr>
            <a:lvl3pPr>
              <a:buFontTx/>
              <a:buNone/>
              <a:defRPr sz="4300"/>
            </a:lvl3pPr>
            <a:lvl4pPr>
              <a:buFontTx/>
              <a:buNone/>
              <a:defRPr sz="4300"/>
            </a:lvl4pPr>
            <a:lvl5pPr>
              <a:buFontTx/>
              <a:buNone/>
              <a:defRPr sz="43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440616" y="5404020"/>
            <a:ext cx="4900732" cy="634878"/>
          </a:xfrm>
          <a:prstGeom prst="rect">
            <a:avLst/>
          </a:prstGeom>
        </p:spPr>
        <p:txBody>
          <a:bodyPr wrap="square" lIns="158267" tIns="158267" rIns="158267" bIns="158267">
            <a:spAutoFit/>
          </a:bodyPr>
          <a:lstStyle>
            <a:lvl1pPr marL="0" indent="0">
              <a:buNone/>
              <a:defRPr sz="2000">
                <a:solidFill>
                  <a:schemeClr val="accent5">
                    <a:lumMod val="50000"/>
                  </a:schemeClr>
                </a:solidFill>
                <a:latin typeface="Times New Roman" panose="02020603050405020304" pitchFamily="18" charset="0"/>
                <a:cs typeface="Times New Roman" panose="02020603050405020304" pitchFamily="18" charset="0"/>
              </a:defRPr>
            </a:lvl1pPr>
            <a:lvl2pPr marL="1028732" indent="-395666">
              <a:defRPr sz="1700">
                <a:latin typeface="Trebuchet MS" pitchFamily="34" charset="0"/>
              </a:defRPr>
            </a:lvl2pPr>
            <a:lvl3pPr marL="1424397" indent="-395666">
              <a:defRPr sz="1700">
                <a:latin typeface="Trebuchet MS" pitchFamily="34" charset="0"/>
              </a:defRPr>
            </a:lvl3pPr>
            <a:lvl4pPr marL="1859630" indent="-435233">
              <a:defRPr sz="1700">
                <a:latin typeface="Trebuchet MS" pitchFamily="34" charset="0"/>
              </a:defRPr>
            </a:lvl4pPr>
            <a:lvl5pPr marL="2176163" indent="-316533">
              <a:defRPr sz="1700">
                <a:latin typeface="Trebuchet MS" pitchFamily="34" charset="0"/>
              </a:defRPr>
            </a:lvl5pPr>
          </a:lstStyle>
          <a:p>
            <a:pPr lvl="0"/>
            <a:r>
              <a:rPr lang="en-US" dirty="0" smtClean="0"/>
              <a:t>Enter your text here</a:t>
            </a:r>
            <a:endParaRPr lang="en-US" dirty="0"/>
          </a:p>
        </p:txBody>
      </p:sp>
      <p:sp>
        <p:nvSpPr>
          <p:cNvPr id="6" name="Text Placeholder 5"/>
          <p:cNvSpPr>
            <a:spLocks noGrp="1"/>
          </p:cNvSpPr>
          <p:nvPr>
            <p:ph type="body" sz="quarter" idx="11" hasCustomPrompt="1"/>
          </p:nvPr>
        </p:nvSpPr>
        <p:spPr>
          <a:xfrm>
            <a:off x="449463" y="4842926"/>
            <a:ext cx="4896865" cy="553829"/>
          </a:xfrm>
          <a:prstGeom prst="rect">
            <a:avLst/>
          </a:prstGeom>
          <a:noFill/>
        </p:spPr>
        <p:txBody>
          <a:bodyPr lIns="63307" tIns="63307" rIns="63307" bIns="63307" anchor="ctr" anchorCtr="0">
            <a:spAutoFit/>
          </a:bodyPr>
          <a:lstStyle>
            <a:lvl1pPr marL="0" indent="0" algn="ctr">
              <a:buNone/>
              <a:defRPr sz="2800" b="1" u="sng" baseline="0">
                <a:solidFill>
                  <a:schemeClr val="accent5">
                    <a:lumMod val="50000"/>
                  </a:schemeClr>
                </a:solidFill>
              </a:defRPr>
            </a:lvl1pPr>
          </a:lstStyle>
          <a:p>
            <a:pPr lvl="0"/>
            <a:r>
              <a:rPr lang="en-US" dirty="0" smtClean="0"/>
              <a:t>(click to add) ABSTRACT</a:t>
            </a:r>
            <a:endParaRPr lang="en-US" dirty="0"/>
          </a:p>
        </p:txBody>
      </p:sp>
      <p:sp>
        <p:nvSpPr>
          <p:cNvPr id="19" name="Text Placeholder 3"/>
          <p:cNvSpPr>
            <a:spLocks noGrp="1"/>
          </p:cNvSpPr>
          <p:nvPr>
            <p:ph type="body" sz="quarter" idx="19" hasCustomPrompt="1"/>
          </p:nvPr>
        </p:nvSpPr>
        <p:spPr>
          <a:xfrm>
            <a:off x="439841" y="13602881"/>
            <a:ext cx="4901505" cy="634878"/>
          </a:xfrm>
          <a:prstGeom prst="rect">
            <a:avLst/>
          </a:prstGeom>
        </p:spPr>
        <p:txBody>
          <a:bodyPr wrap="square" lIns="158267" tIns="158267" rIns="158267" bIns="158267">
            <a:spAutoFit/>
          </a:bodyPr>
          <a:lstStyle>
            <a:lvl1pPr marL="0" indent="0">
              <a:buNone/>
              <a:defRPr sz="2000">
                <a:solidFill>
                  <a:schemeClr val="accent5">
                    <a:lumMod val="50000"/>
                  </a:schemeClr>
                </a:solidFill>
                <a:latin typeface="Times New Roman" panose="02020603050405020304" pitchFamily="18" charset="0"/>
                <a:cs typeface="Times New Roman" panose="02020603050405020304" pitchFamily="18" charset="0"/>
              </a:defRPr>
            </a:lvl1pPr>
            <a:lvl2pPr marL="1028732" indent="-395666">
              <a:defRPr sz="1700">
                <a:latin typeface="Trebuchet MS" pitchFamily="34" charset="0"/>
              </a:defRPr>
            </a:lvl2pPr>
            <a:lvl3pPr marL="1424397" indent="-395666">
              <a:defRPr sz="1700">
                <a:latin typeface="Trebuchet MS" pitchFamily="34" charset="0"/>
              </a:defRPr>
            </a:lvl3pPr>
            <a:lvl4pPr marL="1859630" indent="-435233">
              <a:defRPr sz="1700">
                <a:latin typeface="Trebuchet MS" pitchFamily="34" charset="0"/>
              </a:defRPr>
            </a:lvl4pPr>
            <a:lvl5pPr marL="2176163" indent="-316533">
              <a:defRPr sz="1700">
                <a:latin typeface="Trebuchet MS" pitchFamily="34" charset="0"/>
              </a:defRPr>
            </a:lvl5pPr>
          </a:lstStyle>
          <a:p>
            <a:pPr lvl="0"/>
            <a:r>
              <a:rPr lang="en-US" dirty="0" smtClean="0"/>
              <a:t>Enter your text here</a:t>
            </a:r>
            <a:endParaRPr lang="en-US" dirty="0"/>
          </a:p>
        </p:txBody>
      </p:sp>
      <p:sp>
        <p:nvSpPr>
          <p:cNvPr id="20" name="Text Placeholder 5"/>
          <p:cNvSpPr>
            <a:spLocks noGrp="1"/>
          </p:cNvSpPr>
          <p:nvPr>
            <p:ph type="body" sz="quarter" idx="20" hasCustomPrompt="1"/>
          </p:nvPr>
        </p:nvSpPr>
        <p:spPr>
          <a:xfrm>
            <a:off x="449461" y="13071318"/>
            <a:ext cx="4897637" cy="566030"/>
          </a:xfrm>
          <a:prstGeom prst="rect">
            <a:avLst/>
          </a:prstGeom>
          <a:noFill/>
        </p:spPr>
        <p:txBody>
          <a:bodyPr wrap="square" lIns="63307" tIns="63307" rIns="63307" bIns="63307" anchor="ctr" anchorCtr="0">
            <a:spAutoFit/>
          </a:bodyPr>
          <a:lstStyle>
            <a:lvl1pPr marL="0" indent="0" algn="ctr">
              <a:buNone/>
              <a:defRPr sz="2800"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5646479" y="5396720"/>
            <a:ext cx="10096977" cy="634878"/>
          </a:xfrm>
          <a:prstGeom prst="rect">
            <a:avLst/>
          </a:prstGeom>
        </p:spPr>
        <p:txBody>
          <a:bodyPr wrap="square" lIns="158267" tIns="158267" rIns="158267" bIns="158267">
            <a:spAutoFit/>
          </a:bodyPr>
          <a:lstStyle>
            <a:lvl1pPr marL="0" indent="0">
              <a:buNone/>
              <a:defRPr sz="2000">
                <a:solidFill>
                  <a:schemeClr val="accent5">
                    <a:lumMod val="50000"/>
                  </a:schemeClr>
                </a:solidFill>
                <a:latin typeface="Times New Roman" panose="02020603050405020304" pitchFamily="18" charset="0"/>
                <a:cs typeface="Times New Roman" panose="02020603050405020304" pitchFamily="18" charset="0"/>
              </a:defRPr>
            </a:lvl1pPr>
            <a:lvl2pPr marL="1028732" indent="-395666">
              <a:defRPr sz="1700">
                <a:latin typeface="Trebuchet MS" pitchFamily="34" charset="0"/>
              </a:defRPr>
            </a:lvl2pPr>
            <a:lvl3pPr marL="1424397" indent="-395666">
              <a:defRPr sz="1700">
                <a:latin typeface="Trebuchet MS" pitchFamily="34" charset="0"/>
              </a:defRPr>
            </a:lvl3pPr>
            <a:lvl4pPr marL="1859630" indent="-435233">
              <a:defRPr sz="1700">
                <a:latin typeface="Trebuchet MS" pitchFamily="34" charset="0"/>
              </a:defRPr>
            </a:lvl4pPr>
            <a:lvl5pPr marL="2176163" indent="-316533">
              <a:defRPr sz="1700">
                <a:latin typeface="Trebuchet MS" pitchFamily="34" charset="0"/>
              </a:defRPr>
            </a:lvl5pPr>
          </a:lstStyle>
          <a:p>
            <a:pPr lvl="0"/>
            <a:r>
              <a:rPr lang="en-US" dirty="0" smtClean="0"/>
              <a:t>Enter your text here</a:t>
            </a:r>
            <a:endParaRPr lang="en-US" dirty="0"/>
          </a:p>
        </p:txBody>
      </p:sp>
      <p:sp>
        <p:nvSpPr>
          <p:cNvPr id="22" name="Text Placeholder 5"/>
          <p:cNvSpPr>
            <a:spLocks noGrp="1"/>
          </p:cNvSpPr>
          <p:nvPr>
            <p:ph type="body" sz="quarter" idx="22" hasCustomPrompt="1"/>
          </p:nvPr>
        </p:nvSpPr>
        <p:spPr>
          <a:xfrm>
            <a:off x="5646481" y="4842926"/>
            <a:ext cx="10096977" cy="566030"/>
          </a:xfrm>
          <a:prstGeom prst="rect">
            <a:avLst/>
          </a:prstGeom>
          <a:noFill/>
        </p:spPr>
        <p:txBody>
          <a:bodyPr wrap="square" lIns="63307" tIns="63307" rIns="63307" bIns="63307" anchor="ctr" anchorCtr="0">
            <a:spAutoFit/>
          </a:bodyPr>
          <a:lstStyle>
            <a:lvl1pPr marL="0" indent="0" algn="ctr">
              <a:buNone/>
              <a:defRPr sz="2800" b="1" u="sng" baseline="0">
                <a:solidFill>
                  <a:schemeClr val="accent5">
                    <a:lumMod val="50000"/>
                  </a:schemeClr>
                </a:solidFill>
              </a:defRPr>
            </a:lvl1pPr>
          </a:lstStyle>
          <a:p>
            <a:pPr lvl="0"/>
            <a:r>
              <a:rPr lang="en-US" dirty="0" smtClean="0"/>
              <a:t>(header)  MATERIALS &amp; METHODS</a:t>
            </a:r>
            <a:endParaRPr lang="en-US" dirty="0"/>
          </a:p>
        </p:txBody>
      </p:sp>
      <p:sp>
        <p:nvSpPr>
          <p:cNvPr id="23" name="Text Placeholder 3"/>
          <p:cNvSpPr>
            <a:spLocks noGrp="1"/>
          </p:cNvSpPr>
          <p:nvPr>
            <p:ph type="body" sz="quarter" idx="23" hasCustomPrompt="1"/>
          </p:nvPr>
        </p:nvSpPr>
        <p:spPr>
          <a:xfrm>
            <a:off x="5646481" y="19943639"/>
            <a:ext cx="10096977" cy="634878"/>
          </a:xfrm>
          <a:prstGeom prst="rect">
            <a:avLst/>
          </a:prstGeom>
        </p:spPr>
        <p:txBody>
          <a:bodyPr wrap="square" lIns="158267" tIns="158267" rIns="158267" bIns="158267">
            <a:spAutoFit/>
          </a:bodyPr>
          <a:lstStyle>
            <a:lvl1pPr marL="0" indent="0">
              <a:buNone/>
              <a:defRPr sz="2000">
                <a:solidFill>
                  <a:schemeClr val="accent5">
                    <a:lumMod val="50000"/>
                  </a:schemeClr>
                </a:solidFill>
                <a:latin typeface="Times New Roman" panose="02020603050405020304" pitchFamily="18" charset="0"/>
                <a:cs typeface="Times New Roman" panose="02020603050405020304" pitchFamily="18" charset="0"/>
              </a:defRPr>
            </a:lvl1pPr>
            <a:lvl2pPr marL="1028732" indent="-395666">
              <a:defRPr sz="1700">
                <a:latin typeface="Trebuchet MS" pitchFamily="34" charset="0"/>
              </a:defRPr>
            </a:lvl2pPr>
            <a:lvl3pPr marL="1424397" indent="-395666">
              <a:defRPr sz="1700">
                <a:latin typeface="Trebuchet MS" pitchFamily="34" charset="0"/>
              </a:defRPr>
            </a:lvl3pPr>
            <a:lvl4pPr marL="1859630" indent="-435233">
              <a:defRPr sz="1700">
                <a:latin typeface="Trebuchet MS" pitchFamily="34" charset="0"/>
              </a:defRPr>
            </a:lvl4pPr>
            <a:lvl5pPr marL="2176163" indent="-316533">
              <a:defRPr sz="1700">
                <a:latin typeface="Trebuchet MS" pitchFamily="34" charset="0"/>
              </a:defRPr>
            </a:lvl5pPr>
          </a:lstStyle>
          <a:p>
            <a:pPr lvl="0"/>
            <a:r>
              <a:rPr lang="en-US" dirty="0" smtClean="0"/>
              <a:t>Enter your text here</a:t>
            </a:r>
            <a:endParaRPr lang="en-US" dirty="0"/>
          </a:p>
        </p:txBody>
      </p:sp>
      <p:sp>
        <p:nvSpPr>
          <p:cNvPr id="24" name="Text Placeholder 5"/>
          <p:cNvSpPr>
            <a:spLocks noGrp="1"/>
          </p:cNvSpPr>
          <p:nvPr>
            <p:ph type="body" sz="quarter" idx="24" hasCustomPrompt="1"/>
          </p:nvPr>
        </p:nvSpPr>
        <p:spPr>
          <a:xfrm>
            <a:off x="5646481" y="19382548"/>
            <a:ext cx="10096977" cy="566030"/>
          </a:xfrm>
          <a:prstGeom prst="rect">
            <a:avLst/>
          </a:prstGeom>
          <a:noFill/>
        </p:spPr>
        <p:txBody>
          <a:bodyPr wrap="square" lIns="63307" tIns="63307" rIns="63307" bIns="63307" anchor="ctr" anchorCtr="0">
            <a:spAutoFit/>
          </a:bodyPr>
          <a:lstStyle>
            <a:lvl1pPr marL="0" indent="0" algn="ctr">
              <a:buNone/>
              <a:defRPr sz="2800"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16044385" y="4842926"/>
            <a:ext cx="4895959" cy="566030"/>
          </a:xfrm>
          <a:prstGeom prst="rect">
            <a:avLst/>
          </a:prstGeom>
          <a:noFill/>
        </p:spPr>
        <p:txBody>
          <a:bodyPr wrap="square" lIns="63307" tIns="63307" rIns="63307" bIns="63307" anchor="ctr" anchorCtr="0">
            <a:spAutoFit/>
          </a:bodyPr>
          <a:lstStyle>
            <a:lvl1pPr marL="0" indent="0" algn="ctr">
              <a:buNone/>
              <a:defRPr sz="2800"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16044385" y="5404020"/>
            <a:ext cx="4895959" cy="634878"/>
          </a:xfrm>
          <a:prstGeom prst="rect">
            <a:avLst/>
          </a:prstGeom>
        </p:spPr>
        <p:txBody>
          <a:bodyPr wrap="square" lIns="158267" tIns="158267" rIns="158267" bIns="158267">
            <a:spAutoFit/>
          </a:bodyPr>
          <a:lstStyle>
            <a:lvl1pPr marL="0" indent="0">
              <a:buNone/>
              <a:defRPr sz="2000">
                <a:solidFill>
                  <a:schemeClr val="accent5">
                    <a:lumMod val="50000"/>
                  </a:schemeClr>
                </a:solidFill>
                <a:latin typeface="Times New Roman" panose="02020603050405020304" pitchFamily="18" charset="0"/>
                <a:cs typeface="Times New Roman" panose="02020603050405020304" pitchFamily="18" charset="0"/>
              </a:defRPr>
            </a:lvl1pPr>
            <a:lvl2pPr marL="1028732" indent="-395666">
              <a:defRPr sz="1700">
                <a:latin typeface="Trebuchet MS" pitchFamily="34" charset="0"/>
              </a:defRPr>
            </a:lvl2pPr>
            <a:lvl3pPr marL="1424397" indent="-395666">
              <a:defRPr sz="1700">
                <a:latin typeface="Trebuchet MS" pitchFamily="34" charset="0"/>
              </a:defRPr>
            </a:lvl3pPr>
            <a:lvl4pPr marL="1859630" indent="-435233">
              <a:defRPr sz="1700">
                <a:latin typeface="Trebuchet MS" pitchFamily="34" charset="0"/>
              </a:defRPr>
            </a:lvl4pPr>
            <a:lvl5pPr marL="2176163" indent="-316533">
              <a:defRPr sz="1700">
                <a:latin typeface="Trebuchet MS" pitchFamily="34" charset="0"/>
              </a:defRPr>
            </a:lvl5pPr>
          </a:lstStyle>
          <a:p>
            <a:pPr lvl="0"/>
            <a:r>
              <a:rPr lang="en-US" dirty="0" smtClean="0"/>
              <a:t>Enter your text here</a:t>
            </a:r>
            <a:endParaRPr lang="en-US" dirty="0"/>
          </a:p>
        </p:txBody>
      </p:sp>
      <p:sp>
        <p:nvSpPr>
          <p:cNvPr id="27" name="Text Placeholder 5"/>
          <p:cNvSpPr>
            <a:spLocks noGrp="1"/>
          </p:cNvSpPr>
          <p:nvPr>
            <p:ph type="body" sz="quarter" idx="27" hasCustomPrompt="1"/>
          </p:nvPr>
        </p:nvSpPr>
        <p:spPr>
          <a:xfrm>
            <a:off x="16041612" y="13126708"/>
            <a:ext cx="4895959" cy="566030"/>
          </a:xfrm>
          <a:prstGeom prst="rect">
            <a:avLst/>
          </a:prstGeom>
          <a:noFill/>
        </p:spPr>
        <p:txBody>
          <a:bodyPr wrap="square" lIns="63307" tIns="63307" rIns="63307" bIns="63307" anchor="ctr" anchorCtr="0">
            <a:spAutoFit/>
          </a:bodyPr>
          <a:lstStyle>
            <a:lvl1pPr marL="0" indent="0" algn="ctr">
              <a:buNone/>
              <a:defRPr sz="2800"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16073011" y="13687799"/>
            <a:ext cx="4860425" cy="634878"/>
          </a:xfrm>
          <a:prstGeom prst="rect">
            <a:avLst/>
          </a:prstGeom>
        </p:spPr>
        <p:txBody>
          <a:bodyPr wrap="square" lIns="158267" tIns="158267" rIns="158267" bIns="158267">
            <a:spAutoFit/>
          </a:bodyPr>
          <a:lstStyle>
            <a:lvl1pPr marL="0" indent="0">
              <a:buNone/>
              <a:defRPr sz="2000">
                <a:solidFill>
                  <a:schemeClr val="accent5">
                    <a:lumMod val="50000"/>
                  </a:schemeClr>
                </a:solidFill>
                <a:latin typeface="Times New Roman" panose="02020603050405020304" pitchFamily="18" charset="0"/>
                <a:cs typeface="Times New Roman" panose="02020603050405020304" pitchFamily="18" charset="0"/>
              </a:defRPr>
            </a:lvl1pPr>
            <a:lvl2pPr marL="1028732" indent="-395666">
              <a:defRPr sz="1700">
                <a:latin typeface="Trebuchet MS" pitchFamily="34" charset="0"/>
              </a:defRPr>
            </a:lvl2pPr>
            <a:lvl3pPr marL="1424397" indent="-395666">
              <a:defRPr sz="1700">
                <a:latin typeface="Trebuchet MS" pitchFamily="34" charset="0"/>
              </a:defRPr>
            </a:lvl3pPr>
            <a:lvl4pPr marL="1859630" indent="-435233">
              <a:defRPr sz="1700">
                <a:latin typeface="Trebuchet MS" pitchFamily="34" charset="0"/>
              </a:defRPr>
            </a:lvl4pPr>
            <a:lvl5pPr marL="2176163" indent="-316533">
              <a:defRPr sz="1700">
                <a:latin typeface="Trebuchet MS" pitchFamily="34" charset="0"/>
              </a:defRPr>
            </a:lvl5pPr>
          </a:lstStyle>
          <a:p>
            <a:pPr lvl="0"/>
            <a:r>
              <a:rPr lang="en-US" dirty="0" smtClean="0"/>
              <a:t>Enter your text here</a:t>
            </a:r>
            <a:endParaRPr lang="en-US" dirty="0"/>
          </a:p>
        </p:txBody>
      </p:sp>
      <p:sp>
        <p:nvSpPr>
          <p:cNvPr id="29" name="Text Placeholder 5"/>
          <p:cNvSpPr>
            <a:spLocks noGrp="1"/>
          </p:cNvSpPr>
          <p:nvPr>
            <p:ph type="body" sz="quarter" idx="29" hasCustomPrompt="1"/>
          </p:nvPr>
        </p:nvSpPr>
        <p:spPr>
          <a:xfrm>
            <a:off x="16044385" y="24050024"/>
            <a:ext cx="4895959" cy="553829"/>
          </a:xfrm>
          <a:prstGeom prst="rect">
            <a:avLst/>
          </a:prstGeom>
          <a:noFill/>
        </p:spPr>
        <p:txBody>
          <a:bodyPr wrap="square" lIns="63307" tIns="63307" rIns="63307" bIns="63307" anchor="ctr" anchorCtr="0">
            <a:spAutoFit/>
          </a:bodyPr>
          <a:lstStyle>
            <a:lvl1pPr marL="0" indent="0" algn="ctr">
              <a:buNone/>
              <a:defRPr sz="2800" b="1" u="sng" baseline="0">
                <a:solidFill>
                  <a:schemeClr val="accent5">
                    <a:lumMod val="50000"/>
                  </a:schemeClr>
                </a:solidFill>
              </a:defRPr>
            </a:lvl1pPr>
          </a:lstStyle>
          <a:p>
            <a:pPr lvl="0"/>
            <a:r>
              <a:rPr lang="en-US" dirty="0" smtClean="0"/>
              <a:t>(click to add)  CONTACT</a:t>
            </a:r>
            <a:endParaRPr lang="en-US" dirty="0"/>
          </a:p>
        </p:txBody>
      </p:sp>
      <p:sp>
        <p:nvSpPr>
          <p:cNvPr id="30" name="Text Placeholder 3"/>
          <p:cNvSpPr>
            <a:spLocks noGrp="1"/>
          </p:cNvSpPr>
          <p:nvPr>
            <p:ph type="body" sz="quarter" idx="30" hasCustomPrompt="1"/>
          </p:nvPr>
        </p:nvSpPr>
        <p:spPr>
          <a:xfrm>
            <a:off x="16035023" y="24659708"/>
            <a:ext cx="4898411" cy="634878"/>
          </a:xfrm>
          <a:prstGeom prst="rect">
            <a:avLst/>
          </a:prstGeom>
        </p:spPr>
        <p:txBody>
          <a:bodyPr wrap="square" lIns="158267" tIns="158267" rIns="158267" bIns="158267">
            <a:spAutoFit/>
          </a:bodyPr>
          <a:lstStyle>
            <a:lvl1pPr marL="47625" indent="-47625">
              <a:buNone/>
              <a:defRPr sz="2000">
                <a:solidFill>
                  <a:schemeClr val="accent5">
                    <a:lumMod val="50000"/>
                  </a:schemeClr>
                </a:solidFill>
                <a:latin typeface="Times New Roman" panose="02020603050405020304" pitchFamily="18" charset="0"/>
                <a:cs typeface="Times New Roman" panose="02020603050405020304" pitchFamily="18" charset="0"/>
              </a:defRPr>
            </a:lvl1pPr>
            <a:lvl2pPr marL="1028732" indent="-395666">
              <a:defRPr sz="1700">
                <a:latin typeface="Trebuchet MS" pitchFamily="34" charset="0"/>
              </a:defRPr>
            </a:lvl2pPr>
            <a:lvl3pPr marL="1424397" indent="-395666">
              <a:defRPr sz="1700">
                <a:latin typeface="Trebuchet MS" pitchFamily="34" charset="0"/>
              </a:defRPr>
            </a:lvl3pPr>
            <a:lvl4pPr marL="1859630" indent="-435233">
              <a:defRPr sz="1700">
                <a:latin typeface="Trebuchet MS" pitchFamily="34" charset="0"/>
              </a:defRPr>
            </a:lvl4pPr>
            <a:lvl5pPr marL="2176163" indent="-316533">
              <a:defRPr sz="1700">
                <a:latin typeface="Trebuchet MS" pitchFamily="34" charset="0"/>
              </a:defRPr>
            </a:lvl5pPr>
          </a:lstStyle>
          <a:p>
            <a:pPr lvl="0"/>
            <a:r>
              <a:rPr lang="en-US" dirty="0" smtClean="0"/>
              <a:t>Enter your text here</a:t>
            </a:r>
            <a:endParaRPr lang="en-US" dirty="0"/>
          </a:p>
        </p:txBody>
      </p:sp>
      <p:sp>
        <p:nvSpPr>
          <p:cNvPr id="84" name="Text Placeholder 76"/>
          <p:cNvSpPr>
            <a:spLocks noGrp="1"/>
          </p:cNvSpPr>
          <p:nvPr>
            <p:ph type="body" sz="quarter" idx="150" hasCustomPrompt="1"/>
          </p:nvPr>
        </p:nvSpPr>
        <p:spPr>
          <a:xfrm>
            <a:off x="2890078" y="3554249"/>
            <a:ext cx="15608232" cy="769233"/>
          </a:xfrm>
          <a:prstGeom prst="rect">
            <a:avLst/>
          </a:prstGeom>
        </p:spPr>
        <p:txBody>
          <a:bodyPr lIns="54681" tIns="27341" rIns="54681" bIns="27341">
            <a:normAutofit/>
          </a:bodyPr>
          <a:lstStyle>
            <a:lvl1pPr marL="0" indent="0" algn="ctr">
              <a:buFontTx/>
              <a:buNone/>
              <a:defRPr sz="4300">
                <a:solidFill>
                  <a:schemeClr val="bg1"/>
                </a:solidFill>
                <a:latin typeface="+mj-lt"/>
              </a:defRPr>
            </a:lvl1pPr>
            <a:lvl2pPr>
              <a:buFontTx/>
              <a:buNone/>
              <a:defRPr sz="4300"/>
            </a:lvl2pPr>
            <a:lvl3pPr>
              <a:buFontTx/>
              <a:buNone/>
              <a:defRPr sz="4300"/>
            </a:lvl3pPr>
            <a:lvl4pPr>
              <a:buFontTx/>
              <a:buNone/>
              <a:defRPr sz="4300"/>
            </a:lvl4pPr>
            <a:lvl5pPr>
              <a:buFontTx/>
              <a:buNone/>
              <a:defRPr sz="4300"/>
            </a:lvl5pPr>
          </a:lstStyle>
          <a:p>
            <a:pPr lvl="0"/>
            <a:r>
              <a:rPr lang="en-US" dirty="0" smtClean="0"/>
              <a:t>Click here to add affiliations</a:t>
            </a:r>
            <a:endParaRPr lang="en-US" dirty="0"/>
          </a:p>
        </p:txBody>
      </p:sp>
      <p:sp>
        <p:nvSpPr>
          <p:cNvPr id="85" name="Text Placeholder 76"/>
          <p:cNvSpPr>
            <a:spLocks noGrp="1"/>
          </p:cNvSpPr>
          <p:nvPr>
            <p:ph type="body" sz="quarter" idx="151" hasCustomPrompt="1"/>
          </p:nvPr>
        </p:nvSpPr>
        <p:spPr>
          <a:xfrm>
            <a:off x="2890078" y="2235565"/>
            <a:ext cx="15608232" cy="1318684"/>
          </a:xfrm>
          <a:prstGeom prst="rect">
            <a:avLst/>
          </a:prstGeom>
        </p:spPr>
        <p:txBody>
          <a:bodyPr lIns="54681" tIns="27341" rIns="54681" bIns="27341" anchor="t" anchorCtr="1">
            <a:normAutofit/>
          </a:bodyPr>
          <a:lstStyle>
            <a:lvl1pPr marL="0" indent="0" algn="ctr">
              <a:buFontTx/>
              <a:buNone/>
              <a:defRPr sz="6900">
                <a:solidFill>
                  <a:schemeClr val="bg1"/>
                </a:solidFill>
                <a:latin typeface="+mj-lt"/>
              </a:defRPr>
            </a:lvl1pPr>
            <a:lvl2pPr>
              <a:buFontTx/>
              <a:buNone/>
              <a:defRPr sz="4300"/>
            </a:lvl2pPr>
            <a:lvl3pPr>
              <a:buFontTx/>
              <a:buNone/>
              <a:defRPr sz="4300"/>
            </a:lvl3pPr>
            <a:lvl4pPr>
              <a:buFontTx/>
              <a:buNone/>
              <a:defRPr sz="4300"/>
            </a:lvl4pPr>
            <a:lvl5pPr>
              <a:buFontTx/>
              <a:buNone/>
              <a:defRPr sz="4300"/>
            </a:lvl5pPr>
          </a:lstStyle>
          <a:p>
            <a:pPr lvl="0"/>
            <a:r>
              <a:rPr lang="en-US" dirty="0" smtClean="0"/>
              <a:t>Click here to add authors</a:t>
            </a:r>
            <a:endParaRPr lang="en-US" dirty="0"/>
          </a:p>
        </p:txBody>
      </p:sp>
      <p:sp>
        <p:nvSpPr>
          <p:cNvPr id="86" name="Text Placeholder 76"/>
          <p:cNvSpPr>
            <a:spLocks noGrp="1"/>
          </p:cNvSpPr>
          <p:nvPr>
            <p:ph type="body" sz="quarter" idx="178" hasCustomPrompt="1"/>
          </p:nvPr>
        </p:nvSpPr>
        <p:spPr>
          <a:xfrm>
            <a:off x="2890078" y="348658"/>
            <a:ext cx="15608232" cy="1886907"/>
          </a:xfrm>
          <a:prstGeom prst="rect">
            <a:avLst/>
          </a:prstGeom>
        </p:spPr>
        <p:txBody>
          <a:bodyPr lIns="54681" tIns="27341" rIns="54681" bIns="27341" anchor="t" anchorCtr="1">
            <a:normAutofit/>
          </a:bodyPr>
          <a:lstStyle>
            <a:lvl1pPr marL="0" indent="0" algn="ctr">
              <a:buFontTx/>
              <a:buNone/>
              <a:defRPr sz="9900" b="1">
                <a:solidFill>
                  <a:schemeClr val="bg1"/>
                </a:solidFill>
                <a:latin typeface="+mj-lt"/>
              </a:defRPr>
            </a:lvl1pPr>
            <a:lvl2pPr>
              <a:buFontTx/>
              <a:buNone/>
              <a:defRPr sz="4300"/>
            </a:lvl2pPr>
            <a:lvl3pPr>
              <a:buFontTx/>
              <a:buNone/>
              <a:defRPr sz="4300"/>
            </a:lvl3pPr>
            <a:lvl4pPr>
              <a:buFontTx/>
              <a:buNone/>
              <a:defRPr sz="4300"/>
            </a:lvl4pPr>
            <a:lvl5pPr>
              <a:buFontTx/>
              <a:buNone/>
              <a:defRPr sz="43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oleObject" Target="../embeddings/oleObject1.bin"/><Relationship Id="rId13" Type="http://schemas.openxmlformats.org/officeDocument/2006/relationships/image" Target="../media/image3.wmf"/><Relationship Id="rId18" Type="http://schemas.openxmlformats.org/officeDocument/2006/relationships/image" Target="../media/image10.jpeg"/><Relationship Id="rId3" Type="http://schemas.openxmlformats.org/officeDocument/2006/relationships/vmlDrawing" Target="../drawings/vmlDrawing1.vml"/><Relationship Id="rId7" Type="http://schemas.openxmlformats.org/officeDocument/2006/relationships/image" Target="../media/image8.png"/><Relationship Id="rId12" Type="http://schemas.openxmlformats.org/officeDocument/2006/relationships/oleObject" Target="../embeddings/oleObject3.bin"/><Relationship Id="rId17"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1.xml"/><Relationship Id="rId16" Type="http://schemas.openxmlformats.org/officeDocument/2006/relationships/image" Target="../media/image4.wmf"/><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2.wmf"/><Relationship Id="rId5" Type="http://schemas.openxmlformats.org/officeDocument/2006/relationships/image" Target="../media/image6.png"/><Relationship Id="rId15" Type="http://schemas.openxmlformats.org/officeDocument/2006/relationships/oleObject" Target="../embeddings/oleObject4.bin"/><Relationship Id="rId10" Type="http://schemas.openxmlformats.org/officeDocument/2006/relationships/oleObject" Target="../embeddings/oleObject2.bin"/><Relationship Id="rId4" Type="http://schemas.openxmlformats.org/officeDocument/2006/relationships/image" Target="../media/image5.png"/><Relationship Id="rId9" Type="http://schemas.openxmlformats.org/officeDocument/2006/relationships/image" Target="../media/image1.wmf"/><Relationship Id="rId14" Type="http://schemas.openxmlformats.org/officeDocument/2006/relationships/image" Target="../media/image9.png"/></Relationships>
</file>

<file path=ppt/slideMasters/_rels/slideMaster2.xml.rels><?xml version="1.0" encoding="UTF-8" standalone="yes"?>
<Relationships xmlns="http://schemas.openxmlformats.org/package/2006/relationships"><Relationship Id="rId8" Type="http://schemas.openxmlformats.org/officeDocument/2006/relationships/oleObject" Target="../embeddings/oleObject5.bin"/><Relationship Id="rId13" Type="http://schemas.openxmlformats.org/officeDocument/2006/relationships/image" Target="../media/image3.wmf"/><Relationship Id="rId18" Type="http://schemas.openxmlformats.org/officeDocument/2006/relationships/image" Target="../media/image10.jpeg"/><Relationship Id="rId3" Type="http://schemas.openxmlformats.org/officeDocument/2006/relationships/vmlDrawing" Target="../drawings/vmlDrawing2.vml"/><Relationship Id="rId7" Type="http://schemas.openxmlformats.org/officeDocument/2006/relationships/image" Target="../media/image8.png"/><Relationship Id="rId12" Type="http://schemas.openxmlformats.org/officeDocument/2006/relationships/oleObject" Target="../embeddings/oleObject7.bin"/><Relationship Id="rId17"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2.xml"/><Relationship Id="rId16" Type="http://schemas.openxmlformats.org/officeDocument/2006/relationships/image" Target="../media/image4.wmf"/><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2.wmf"/><Relationship Id="rId5" Type="http://schemas.openxmlformats.org/officeDocument/2006/relationships/image" Target="../media/image6.png"/><Relationship Id="rId15" Type="http://schemas.openxmlformats.org/officeDocument/2006/relationships/oleObject" Target="../embeddings/oleObject8.bin"/><Relationship Id="rId10" Type="http://schemas.openxmlformats.org/officeDocument/2006/relationships/oleObject" Target="../embeddings/oleObject6.bin"/><Relationship Id="rId4" Type="http://schemas.openxmlformats.org/officeDocument/2006/relationships/image" Target="../media/image5.png"/><Relationship Id="rId9" Type="http://schemas.openxmlformats.org/officeDocument/2006/relationships/image" Target="../media/image1.wmf"/><Relationship Id="rId14" Type="http://schemas.openxmlformats.org/officeDocument/2006/relationships/image" Target="../media/image9.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21388388" cy="4415135"/>
          </a:xfrm>
          <a:prstGeom prst="rect">
            <a:avLst/>
          </a:prstGeom>
          <a:solidFill>
            <a:schemeClr val="accent5">
              <a:lumMod val="75000"/>
            </a:schemeClr>
          </a:solidFill>
          <a:ln w="9525">
            <a:solidFill>
              <a:schemeClr val="tx1"/>
            </a:solidFill>
            <a:miter lim="800000"/>
            <a:headEnd/>
            <a:tailEnd/>
          </a:ln>
          <a:effectLst/>
        </p:spPr>
        <p:txBody>
          <a:bodyPr wrap="none" lIns="63307" tIns="31653" rIns="63307" bIns="31653" anchor="ctr"/>
          <a:lstStyle/>
          <a:p>
            <a:pPr>
              <a:defRPr/>
            </a:pPr>
            <a:endParaRPr lang="en-US" dirty="0"/>
          </a:p>
        </p:txBody>
      </p:sp>
      <p:sp>
        <p:nvSpPr>
          <p:cNvPr id="9" name="Rectangle 9"/>
          <p:cNvSpPr>
            <a:spLocks noChangeArrowheads="1"/>
          </p:cNvSpPr>
          <p:nvPr/>
        </p:nvSpPr>
        <p:spPr bwMode="auto">
          <a:xfrm>
            <a:off x="0" y="4419518"/>
            <a:ext cx="21388388" cy="140162"/>
          </a:xfrm>
          <a:prstGeom prst="rect">
            <a:avLst/>
          </a:prstGeom>
          <a:solidFill>
            <a:schemeClr val="accent5">
              <a:lumMod val="50000"/>
            </a:schemeClr>
          </a:solidFill>
          <a:ln w="152400">
            <a:noFill/>
            <a:miter lim="800000"/>
            <a:headEnd/>
            <a:tailEnd/>
          </a:ln>
          <a:effectLst/>
        </p:spPr>
        <p:txBody>
          <a:bodyPr wrap="none" lIns="63307" tIns="31653" rIns="63307" bIns="31653" anchor="ctr"/>
          <a:lstStyle/>
          <a:p>
            <a:pPr>
              <a:defRPr/>
            </a:pPr>
            <a:endParaRPr lang="en-US" dirty="0"/>
          </a:p>
        </p:txBody>
      </p:sp>
      <p:sp>
        <p:nvSpPr>
          <p:cNvPr id="16" name="Rectangle 33"/>
          <p:cNvSpPr>
            <a:spLocks noChangeArrowheads="1"/>
          </p:cNvSpPr>
          <p:nvPr/>
        </p:nvSpPr>
        <p:spPr bwMode="auto">
          <a:xfrm>
            <a:off x="448263" y="4830140"/>
            <a:ext cx="10096204" cy="24598611"/>
          </a:xfrm>
          <a:prstGeom prst="roundRect">
            <a:avLst>
              <a:gd name="adj" fmla="val 3215"/>
            </a:avLst>
          </a:prstGeom>
          <a:gradFill flip="none" rotWithShape="1">
            <a:gsLst>
              <a:gs pos="0">
                <a:schemeClr val="accent1">
                  <a:tint val="66000"/>
                  <a:satMod val="160000"/>
                </a:schemeClr>
              </a:gs>
              <a:gs pos="0">
                <a:srgbClr val="CDD2DE"/>
              </a:gs>
              <a:gs pos="100000">
                <a:srgbClr val="F3F5FA"/>
              </a:gs>
            </a:gsLst>
            <a:lin ang="16200000" scaled="1"/>
            <a:tileRect/>
          </a:gradFill>
          <a:ln w="9525">
            <a:solidFill>
              <a:schemeClr val="tx2"/>
            </a:solidFill>
            <a:miter lim="800000"/>
            <a:headEnd/>
            <a:tailEnd/>
          </a:ln>
          <a:effectLst/>
        </p:spPr>
        <p:txBody>
          <a:bodyPr wrap="none" lIns="63307" tIns="31653" rIns="63307" bIns="31653" anchor="ctr"/>
          <a:lstStyle/>
          <a:p>
            <a:pPr>
              <a:defRPr/>
            </a:pPr>
            <a:endParaRPr lang="en-US" dirty="0"/>
          </a:p>
        </p:txBody>
      </p:sp>
      <p:sp>
        <p:nvSpPr>
          <p:cNvPr id="21" name="Rectangle 33"/>
          <p:cNvSpPr>
            <a:spLocks noChangeArrowheads="1"/>
          </p:cNvSpPr>
          <p:nvPr userDrawn="1"/>
        </p:nvSpPr>
        <p:spPr bwMode="auto">
          <a:xfrm>
            <a:off x="10843922" y="4830140"/>
            <a:ext cx="10096204" cy="24598611"/>
          </a:xfrm>
          <a:prstGeom prst="roundRect">
            <a:avLst>
              <a:gd name="adj" fmla="val 3215"/>
            </a:avLst>
          </a:prstGeom>
          <a:gradFill flip="none" rotWithShape="1">
            <a:gsLst>
              <a:gs pos="0">
                <a:schemeClr val="accent1">
                  <a:tint val="66000"/>
                  <a:satMod val="160000"/>
                </a:schemeClr>
              </a:gs>
              <a:gs pos="0">
                <a:srgbClr val="CDD2DE"/>
              </a:gs>
              <a:gs pos="100000">
                <a:srgbClr val="F3F5FA"/>
              </a:gs>
            </a:gsLst>
            <a:lin ang="16200000" scaled="1"/>
            <a:tileRect/>
          </a:gradFill>
          <a:ln w="9525">
            <a:solidFill>
              <a:schemeClr val="tx2"/>
            </a:solidFill>
            <a:miter lim="800000"/>
            <a:headEnd/>
            <a:tailEnd/>
          </a:ln>
          <a:effectLst/>
        </p:spPr>
        <p:txBody>
          <a:bodyPr wrap="none" lIns="63307" tIns="31653" rIns="63307" bIns="31653" anchor="ctr"/>
          <a:lstStyle/>
          <a:p>
            <a:pPr>
              <a:defRPr/>
            </a:pPr>
            <a:endParaRPr lang="en-US" dirty="0"/>
          </a:p>
        </p:txBody>
      </p:sp>
      <p:grpSp>
        <p:nvGrpSpPr>
          <p:cNvPr id="23" name="Group 22"/>
          <p:cNvGrpSpPr/>
          <p:nvPr userDrawn="1"/>
        </p:nvGrpSpPr>
        <p:grpSpPr>
          <a:xfrm>
            <a:off x="-12658121" y="-48126"/>
            <a:ext cx="12259293" cy="30323340"/>
            <a:chOff x="-11225189" y="0"/>
            <a:chExt cx="11018865" cy="27255145"/>
          </a:xfrm>
        </p:grpSpPr>
        <p:sp>
          <p:nvSpPr>
            <p:cNvPr id="24" name="Rectangle 23"/>
            <p:cNvSpPr/>
            <p:nvPr/>
          </p:nvSpPr>
          <p:spPr>
            <a:xfrm>
              <a:off x="-11216136" y="0"/>
              <a:ext cx="11009812" cy="2725514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smtClean="0">
                  <a:solidFill>
                    <a:srgbClr val="FF0000"/>
                  </a:solidFill>
                  <a:latin typeface="Trebuchet MS" pitchFamily="34" charset="0"/>
                </a:rPr>
                <a:t>(—THIS SIDEBAR DOES NOT PRINT—)</a:t>
              </a:r>
              <a:endParaRPr lang="en-US" sz="3200" b="1" spc="600"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DESIGN</a:t>
              </a:r>
              <a:r>
                <a:rPr lang="en-US" sz="4000" b="1" spc="600" baseline="0" dirty="0" smtClean="0">
                  <a:solidFill>
                    <a:schemeClr val="bg1"/>
                  </a:solidFill>
                  <a:latin typeface="Trebuchet MS" pitchFamily="34" charset="0"/>
                </a:rPr>
                <a:t> </a:t>
              </a:r>
              <a:r>
                <a:rPr lang="en-US" sz="4000" b="1" spc="600" dirty="0" smtClean="0">
                  <a:solidFill>
                    <a:schemeClr val="bg1"/>
                  </a:solidFill>
                  <a:latin typeface="Trebuchet MS" pitchFamily="34" charset="0"/>
                </a:rPr>
                <a:t>GUIDE</a:t>
              </a:r>
            </a:p>
            <a:p>
              <a:pPr algn="ctr"/>
              <a:endParaRPr lang="en-US" sz="2800" b="1" dirty="0" smtClean="0">
                <a:latin typeface="Trebuchet MS" pitchFamily="34" charset="0"/>
              </a:endParaRPr>
            </a:p>
            <a:p>
              <a:pPr defTabSz="3765639"/>
              <a:r>
                <a:rPr lang="en-US" sz="2800" i="0" dirty="0" smtClean="0">
                  <a:latin typeface="Trebuchet MS" pitchFamily="34" charset="0"/>
                </a:rPr>
                <a:t>This PowerPoint</a:t>
              </a:r>
              <a:r>
                <a:rPr lang="en-US" sz="2800" i="0" baseline="0" dirty="0" smtClean="0">
                  <a:latin typeface="Trebuchet MS" pitchFamily="34" charset="0"/>
                </a:rPr>
                <a:t> </a:t>
              </a:r>
              <a:r>
                <a:rPr lang="en-US" sz="2800" i="0" dirty="0" smtClean="0">
                  <a:latin typeface="Trebuchet MS" pitchFamily="34" charset="0"/>
                </a:rPr>
                <a:t>2007 template produces</a:t>
              </a:r>
              <a:r>
                <a:rPr lang="en-US" sz="2800" i="0" baseline="0" dirty="0" smtClean="0">
                  <a:latin typeface="Trebuchet MS" pitchFamily="34" charset="0"/>
                </a:rPr>
                <a:t> </a:t>
              </a:r>
              <a:r>
                <a:rPr lang="en-US" sz="2800" i="0" dirty="0" smtClean="0">
                  <a:latin typeface="Trebuchet MS" pitchFamily="34" charset="0"/>
                </a:rPr>
                <a:t>an</a:t>
              </a:r>
              <a:r>
                <a:rPr lang="en-US" sz="2800" i="0" baseline="0" dirty="0" smtClean="0">
                  <a:latin typeface="Trebuchet MS" pitchFamily="34" charset="0"/>
                </a:rPr>
                <a:t> A1</a:t>
              </a:r>
              <a:r>
                <a:rPr lang="en-US" sz="2800" i="0" dirty="0" smtClean="0">
                  <a:latin typeface="Trebuchet MS" pitchFamily="34" charset="0"/>
                </a:rPr>
                <a:t> presentation poster. </a:t>
              </a:r>
              <a:r>
                <a:rPr lang="en-US" sz="2800" dirty="0" smtClean="0">
                  <a:latin typeface="Trebuchet MS" pitchFamily="34" charset="0"/>
                </a:rPr>
                <a:t>You</a:t>
              </a:r>
              <a:r>
                <a:rPr lang="en-US" sz="2800" baseline="0" dirty="0" smtClean="0">
                  <a:latin typeface="Trebuchet MS" pitchFamily="34" charset="0"/>
                </a:rPr>
                <a:t> can u</a:t>
              </a:r>
              <a:r>
                <a:rPr lang="en-US" sz="2800" dirty="0" smtClean="0">
                  <a:latin typeface="Trebuchet MS" pitchFamily="34" charset="0"/>
                </a:rPr>
                <a:t>se</a:t>
              </a:r>
              <a:r>
                <a:rPr lang="en-US" sz="2800" baseline="0" dirty="0" smtClean="0">
                  <a:latin typeface="Trebuchet MS" pitchFamily="34" charset="0"/>
                </a:rPr>
                <a:t> it to create your research poster and </a:t>
              </a:r>
              <a:r>
                <a:rPr lang="en-US" sz="2800" dirty="0" smtClean="0">
                  <a:latin typeface="Trebuchet MS" pitchFamily="34" charset="0"/>
                </a:rPr>
                <a:t>save valuable time placing titles, subtitles,</a:t>
              </a:r>
              <a:r>
                <a:rPr lang="en-US" sz="2800" baseline="0" dirty="0" smtClean="0">
                  <a:latin typeface="Trebuchet MS" pitchFamily="34" charset="0"/>
                </a:rPr>
                <a:t> text, and graphics</a:t>
              </a:r>
              <a:r>
                <a:rPr lang="en-US" sz="2800" dirty="0" smtClean="0">
                  <a:latin typeface="Trebuchet MS" pitchFamily="34" charset="0"/>
                </a:rPr>
                <a:t>. </a:t>
              </a:r>
            </a:p>
            <a:p>
              <a:pPr defTabSz="3765639"/>
              <a:endParaRPr lang="en-US" sz="2800" dirty="0" smtClean="0">
                <a:latin typeface="Trebuchet MS" pitchFamily="34" charset="0"/>
              </a:endParaRPr>
            </a:p>
            <a:p>
              <a:pPr defTabSz="4389219"/>
              <a:r>
                <a:rPr lang="en-US" sz="28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smtClean="0">
                  <a:solidFill>
                    <a:srgbClr val="FFC000"/>
                  </a:solidFill>
                  <a:latin typeface="Trebuchet MS" pitchFamily="34" charset="0"/>
                </a:rPr>
                <a:t>PosterPresentations.com</a:t>
              </a:r>
              <a:r>
                <a:rPr lang="en-US" sz="2800" b="1" dirty="0" smtClean="0">
                  <a:solidFill>
                    <a:schemeClr val="bg1"/>
                  </a:solidFill>
                  <a:latin typeface="Trebuchet MS" pitchFamily="34" charset="0"/>
                </a:rPr>
                <a:t> </a:t>
              </a:r>
              <a:r>
                <a:rPr lang="en-US" sz="2800" dirty="0" smtClean="0">
                  <a:solidFill>
                    <a:schemeClr val="bg1"/>
                  </a:solidFill>
                  <a:latin typeface="Trebuchet MS" pitchFamily="34" charset="0"/>
                </a:rPr>
                <a:t>and click on HELP DESK.</a:t>
              </a:r>
            </a:p>
            <a:p>
              <a:pPr defTabSz="4389219"/>
              <a:endParaRPr lang="en-US" sz="2800" dirty="0" smtClean="0">
                <a:latin typeface="Trebuchet MS" pitchFamily="34" charset="0"/>
              </a:endParaRPr>
            </a:p>
            <a:p>
              <a:pPr defTabSz="4389219"/>
              <a:r>
                <a:rPr lang="en-US" sz="2800" dirty="0" smtClean="0">
                  <a:solidFill>
                    <a:schemeClr val="bg1"/>
                  </a:solidFill>
                  <a:latin typeface="Trebuchet MS" pitchFamily="34" charset="0"/>
                </a:rPr>
                <a:t>When</a:t>
              </a:r>
              <a:r>
                <a:rPr lang="en-US" sz="2800" baseline="0" dirty="0" smtClean="0">
                  <a:solidFill>
                    <a:schemeClr val="bg1"/>
                  </a:solidFill>
                  <a:latin typeface="Trebuchet MS" pitchFamily="34" charset="0"/>
                </a:rPr>
                <a:t> you are ready to print your poster</a:t>
              </a:r>
              <a:r>
                <a:rPr lang="en-US" sz="2800" dirty="0" smtClean="0">
                  <a:solidFill>
                    <a:schemeClr val="bg1"/>
                  </a:solidFill>
                  <a:latin typeface="Trebuchet MS" pitchFamily="34" charset="0"/>
                </a:rPr>
                <a:t>,</a:t>
              </a:r>
              <a:r>
                <a:rPr lang="en-US" sz="2800" baseline="0" dirty="0" smtClean="0">
                  <a:solidFill>
                    <a:schemeClr val="bg1"/>
                  </a:solidFill>
                  <a:latin typeface="Trebuchet MS" pitchFamily="34" charset="0"/>
                </a:rPr>
                <a:t> go online to </a:t>
              </a:r>
              <a:r>
                <a:rPr lang="en-US" sz="2800" b="0" dirty="0" smtClean="0">
                  <a:solidFill>
                    <a:schemeClr val="bg1"/>
                  </a:solidFill>
                  <a:latin typeface="Trebuchet MS" pitchFamily="34" charset="0"/>
                </a:rPr>
                <a:t>PosterPresentations.com</a:t>
              </a:r>
              <a:r>
                <a:rPr lang="en-US" sz="2800" dirty="0" smtClean="0">
                  <a:solidFill>
                    <a:schemeClr val="bg1"/>
                  </a:solidFill>
                  <a:latin typeface="Trebuchet MS" pitchFamily="34" charset="0"/>
                </a:rPr>
                <a:t/>
              </a:r>
              <a:br>
                <a:rPr lang="en-US" sz="2800" dirty="0" smtClean="0">
                  <a:solidFill>
                    <a:schemeClr val="bg1"/>
                  </a:solidFill>
                  <a:latin typeface="Trebuchet MS" pitchFamily="34" charset="0"/>
                </a:rPr>
              </a:br>
              <a:endParaRPr lang="en-US" sz="2800" dirty="0" smtClean="0">
                <a:solidFill>
                  <a:schemeClr val="bg1"/>
                </a:solidFill>
                <a:latin typeface="Trebuchet MS" pitchFamily="34" charset="0"/>
              </a:endParaRPr>
            </a:p>
            <a:p>
              <a:pPr algn="l" defTabSz="3765639"/>
              <a:r>
                <a:rPr lang="en-US" sz="2800" b="0" dirty="0" smtClean="0">
                  <a:solidFill>
                    <a:schemeClr val="bg1"/>
                  </a:solidFill>
                  <a:latin typeface="Trebuchet MS" pitchFamily="34" charset="0"/>
                </a:rPr>
                <a:t>Need</a:t>
              </a:r>
              <a:r>
                <a:rPr lang="en-US" sz="2800" b="0" baseline="0" dirty="0" smtClean="0">
                  <a:solidFill>
                    <a:schemeClr val="bg1"/>
                  </a:solidFill>
                  <a:latin typeface="Trebuchet MS" pitchFamily="34" charset="0"/>
                </a:rPr>
                <a:t> assistance? Call us at </a:t>
              </a:r>
              <a:r>
                <a:rPr lang="en-US" sz="2800" b="0" dirty="0" smtClean="0">
                  <a:solidFill>
                    <a:srgbClr val="FFC000"/>
                  </a:solidFill>
                  <a:latin typeface="Trebuchet MS" pitchFamily="34" charset="0"/>
                </a:rPr>
                <a:t>1.510.649.3001</a:t>
              </a:r>
            </a:p>
            <a:p>
              <a:pPr algn="l" defTabSz="3765639"/>
              <a:endParaRPr lang="en-US" sz="3600" b="1" dirty="0" smtClean="0">
                <a:solidFill>
                  <a:srgbClr val="FFFF00"/>
                </a:solidFill>
                <a:latin typeface="Trebuchet MS" pitchFamily="34" charset="0"/>
              </a:endParaRPr>
            </a:p>
            <a:p>
              <a:pPr algn="ctr"/>
              <a:endParaRPr lang="en-US" sz="2400" b="1"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QUICK START</a:t>
              </a:r>
            </a:p>
            <a:p>
              <a:pPr algn="ctr"/>
              <a:endParaRPr lang="en-US" sz="32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Zoom in and out</a:t>
              </a:r>
            </a:p>
            <a:p>
              <a:pPr marL="2527300" indent="-650875" algn="l" defTabSz="850900">
                <a:tabLst/>
              </a:pPr>
              <a:r>
                <a:rPr lang="en-US" sz="2400" b="0" baseline="0" dirty="0" smtClean="0">
                  <a:solidFill>
                    <a:schemeClr val="bg1"/>
                  </a:solidFill>
                  <a:latin typeface="Trebuchet MS" pitchFamily="34" charset="0"/>
                </a:rPr>
                <a:t>	</a:t>
              </a:r>
              <a:r>
                <a:rPr lang="en-US" sz="2400" b="0" baseline="0" dirty="0" smtClean="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2800" b="0"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Title, Authors, and Affiliations</a:t>
              </a:r>
            </a:p>
            <a:p>
              <a:pPr algn="l"/>
              <a:r>
                <a:rPr lang="en-US" sz="2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2800" b="1" baseline="0" dirty="0" smtClean="0">
                  <a:solidFill>
                    <a:schemeClr val="bg1"/>
                  </a:solidFill>
                  <a:latin typeface="Trebuchet MS" pitchFamily="34" charset="0"/>
                </a:rPr>
                <a:t/>
              </a:r>
              <a:br>
                <a:rPr lang="en-US" sz="2800" b="1" baseline="0" dirty="0" smtClean="0">
                  <a:solidFill>
                    <a:schemeClr val="bg1"/>
                  </a:solidFill>
                  <a:latin typeface="Trebuchet MS" pitchFamily="34" charset="0"/>
                </a:rPr>
              </a:br>
              <a:endParaRPr lang="en-US" sz="2800" b="1" dirty="0" smtClean="0">
                <a:solidFill>
                  <a:schemeClr val="bg1"/>
                </a:solidFill>
                <a:latin typeface="Trebuchet MS" pitchFamily="34" charset="0"/>
              </a:endParaRPr>
            </a:p>
            <a:p>
              <a:pPr algn="ctr"/>
              <a:endParaRPr lang="en-US" sz="2800" b="1" dirty="0" smtClean="0">
                <a:solidFill>
                  <a:srgbClr val="FFC000"/>
                </a:solidFill>
                <a:latin typeface="Trebuchet MS" pitchFamily="34" charset="0"/>
              </a:endParaRPr>
            </a:p>
            <a:p>
              <a:pPr algn="ctr"/>
              <a:endParaRPr lang="en-US" sz="2800" b="1" dirty="0" smtClean="0">
                <a:solidFill>
                  <a:srgbClr val="FFC000"/>
                </a:solidFill>
                <a:latin typeface="Trebuchet MS" pitchFamily="34" charset="0"/>
              </a:endParaRPr>
            </a:p>
            <a:p>
              <a:pPr algn="ctr"/>
              <a:r>
                <a:rPr lang="en-US" sz="3200" b="1" dirty="0" smtClean="0">
                  <a:solidFill>
                    <a:srgbClr val="FFC000"/>
                  </a:solidFill>
                  <a:latin typeface="Trebuchet MS" pitchFamily="34" charset="0"/>
                </a:rPr>
                <a:t>Adding Logos</a:t>
              </a:r>
              <a:r>
                <a:rPr lang="en-US" sz="3200" b="1" baseline="0" dirty="0" smtClean="0">
                  <a:solidFill>
                    <a:srgbClr val="FFC000"/>
                  </a:solidFill>
                  <a:latin typeface="Trebuchet MS" pitchFamily="34" charset="0"/>
                </a:rPr>
                <a:t> / Seals</a:t>
              </a:r>
            </a:p>
            <a:p>
              <a:pPr algn="l"/>
              <a:r>
                <a:rPr lang="en-US" sz="2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spc="0"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See if your school’s logo is available on our free poster templates page.</a:t>
              </a:r>
            </a:p>
            <a:p>
              <a:pPr algn="l"/>
              <a:endParaRPr lang="en-US" sz="2400" b="0" baseline="0" dirty="0" smtClean="0">
                <a:latin typeface="Trebuchet MS" pitchFamily="34" charset="0"/>
              </a:endParaRPr>
            </a:p>
            <a:p>
              <a:pPr algn="ctr"/>
              <a:r>
                <a:rPr lang="en-US" sz="3200" b="1" baseline="0" dirty="0" smtClean="0">
                  <a:solidFill>
                    <a:srgbClr val="FFC000"/>
                  </a:solidFill>
                  <a:latin typeface="Trebuchet MS" pitchFamily="34" charset="0"/>
                </a:rPr>
                <a:t>Photographs / Graphics</a:t>
              </a:r>
            </a:p>
            <a:p>
              <a:pPr algn="l" defTabSz="977900"/>
              <a:r>
                <a:rPr lang="en-US" sz="2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smtClean="0">
                  <a:solidFill>
                    <a:schemeClr val="bg1">
                      <a:lumMod val="75000"/>
                    </a:schemeClr>
                  </a:solidFill>
                  <a:latin typeface="Trebuchet MS" pitchFamily="34" charset="0"/>
                </a:rPr>
                <a:t>disproportionally.</a:t>
              </a:r>
            </a:p>
            <a:p>
              <a:pPr algn="l" defTabSz="977900"/>
              <a:endParaRPr lang="en-US" sz="2400" b="0" baseline="0" dirty="0" smtClean="0">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r>
                <a:rPr lang="en-US" sz="3200" b="1" baseline="0" dirty="0" smtClean="0">
                  <a:solidFill>
                    <a:srgbClr val="FFC000"/>
                  </a:solidFill>
                  <a:latin typeface="Trebuchet MS" pitchFamily="34" charset="0"/>
                </a:rPr>
                <a:t>Image Quality Check</a:t>
              </a:r>
            </a:p>
            <a:p>
              <a:pPr lvl="0" algn="l" defTabSz="977900"/>
              <a:r>
                <a:rPr lang="en-US" sz="2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2800" b="0" dirty="0" smtClean="0">
                <a:latin typeface="Trebuchet MS" pitchFamily="34" charset="0"/>
              </a:endParaRPr>
            </a:p>
          </p:txBody>
        </p:sp>
        <p:cxnSp>
          <p:nvCxnSpPr>
            <p:cNvPr id="25" name="Straight Connector 24"/>
            <p:cNvCxnSpPr/>
            <p:nvPr/>
          </p:nvCxnSpPr>
          <p:spPr>
            <a:xfrm>
              <a:off x="-11225189" y="7240467"/>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26" name="Picture 25"/>
            <p:cNvPicPr>
              <a:picLocks noChangeAspect="1"/>
            </p:cNvPicPr>
            <p:nvPr userDrawn="1"/>
          </p:nvPicPr>
          <p:blipFill>
            <a:blip r:embed="rId4"/>
            <a:stretch>
              <a:fillRect/>
            </a:stretch>
          </p:blipFill>
          <p:spPr>
            <a:xfrm>
              <a:off x="-10479105" y="8732868"/>
              <a:ext cx="1597666" cy="1201935"/>
            </a:xfrm>
            <a:prstGeom prst="rect">
              <a:avLst/>
            </a:prstGeom>
          </p:spPr>
        </p:pic>
        <p:pic>
          <p:nvPicPr>
            <p:cNvPr id="30" name="Picture 29"/>
            <p:cNvPicPr>
              <a:picLocks noChangeAspect="1"/>
            </p:cNvPicPr>
            <p:nvPr userDrawn="1"/>
          </p:nvPicPr>
          <p:blipFill>
            <a:blip r:embed="rId5"/>
            <a:stretch>
              <a:fillRect/>
            </a:stretch>
          </p:blipFill>
          <p:spPr>
            <a:xfrm>
              <a:off x="-10732765" y="13076183"/>
              <a:ext cx="9986808" cy="1053596"/>
            </a:xfrm>
            <a:prstGeom prst="rect">
              <a:avLst/>
            </a:prstGeom>
          </p:spPr>
        </p:pic>
        <p:grpSp>
          <p:nvGrpSpPr>
            <p:cNvPr id="32" name="Group 31"/>
            <p:cNvGrpSpPr/>
            <p:nvPr userDrawn="1"/>
          </p:nvGrpSpPr>
          <p:grpSpPr>
            <a:xfrm>
              <a:off x="-9744993" y="19604585"/>
              <a:ext cx="7531182" cy="2120441"/>
              <a:chOff x="-4470427" y="9208123"/>
              <a:chExt cx="3470785" cy="974221"/>
            </a:xfrm>
          </p:grpSpPr>
          <p:grpSp>
            <p:nvGrpSpPr>
              <p:cNvPr id="46" name="Group 45"/>
              <p:cNvGrpSpPr/>
              <p:nvPr userDrawn="1"/>
            </p:nvGrpSpPr>
            <p:grpSpPr>
              <a:xfrm>
                <a:off x="-2783495" y="9252356"/>
                <a:ext cx="624431" cy="898923"/>
                <a:chOff x="-3958697" y="8525819"/>
                <a:chExt cx="779338" cy="1288150"/>
              </a:xfrm>
            </p:grpSpPr>
            <p:pic>
              <p:nvPicPr>
                <p:cNvPr id="52" name="Picture 51"/>
                <p:cNvPicPr>
                  <a:picLocks noChangeAspect="1"/>
                </p:cNvPicPr>
                <p:nvPr userDrawn="1"/>
              </p:nvPicPr>
              <p:blipFill>
                <a:blip r:embed="rId6"/>
                <a:stretch>
                  <a:fillRect/>
                </a:stretch>
              </p:blipFill>
              <p:spPr>
                <a:xfrm>
                  <a:off x="-3948160" y="8525819"/>
                  <a:ext cx="768801" cy="1090857"/>
                </a:xfrm>
                <a:prstGeom prst="rect">
                  <a:avLst/>
                </a:prstGeom>
              </p:spPr>
            </p:pic>
            <p:sp>
              <p:nvSpPr>
                <p:cNvPr id="53" name="TextBox 52"/>
                <p:cNvSpPr txBox="1"/>
                <p:nvPr userDrawn="1"/>
              </p:nvSpPr>
              <p:spPr>
                <a:xfrm>
                  <a:off x="-3958697" y="9522560"/>
                  <a:ext cx="779337" cy="291409"/>
                </a:xfrm>
                <a:prstGeom prst="rect">
                  <a:avLst/>
                </a:prstGeom>
                <a:solidFill>
                  <a:schemeClr val="accent1"/>
                </a:solidFill>
                <a:ln>
                  <a:noFill/>
                </a:ln>
              </p:spPr>
              <p:txBody>
                <a:bodyPr wrap="square" lIns="91440" tIns="91440" rIns="91440" bIns="91440" rtlCol="0">
                  <a:spAutoFit/>
                </a:bodyPr>
                <a:lstStyle/>
                <a:p>
                  <a:pPr algn="ctr"/>
                  <a:r>
                    <a:rPr lang="en-US" sz="2000" b="1" dirty="0" smtClean="0">
                      <a:solidFill>
                        <a:schemeClr val="tx1"/>
                      </a:solidFill>
                    </a:rPr>
                    <a:t>ORIGINAL</a:t>
                  </a:r>
                  <a:endParaRPr lang="en-US" sz="2000" b="1" dirty="0">
                    <a:solidFill>
                      <a:schemeClr val="tx1"/>
                    </a:solidFill>
                  </a:endParaRPr>
                </a:p>
              </p:txBody>
            </p:sp>
          </p:grpSp>
          <p:grpSp>
            <p:nvGrpSpPr>
              <p:cNvPr id="47" name="Group 46"/>
              <p:cNvGrpSpPr/>
              <p:nvPr userDrawn="1"/>
            </p:nvGrpSpPr>
            <p:grpSpPr>
              <a:xfrm>
                <a:off x="-2033159" y="9252361"/>
                <a:ext cx="1033517" cy="898915"/>
                <a:chOff x="-2921738" y="8714808"/>
                <a:chExt cx="1420279" cy="1235304"/>
              </a:xfrm>
            </p:grpSpPr>
            <p:pic>
              <p:nvPicPr>
                <p:cNvPr id="50" name="Picture 49"/>
                <p:cNvPicPr>
                  <a:picLocks noChangeAspect="1"/>
                </p:cNvPicPr>
                <p:nvPr userDrawn="1"/>
              </p:nvPicPr>
              <p:blipFill>
                <a:blip r:embed="rId6"/>
                <a:stretch>
                  <a:fillRect/>
                </a:stretch>
              </p:blipFill>
              <p:spPr>
                <a:xfrm>
                  <a:off x="-2921738" y="8714808"/>
                  <a:ext cx="1420279" cy="1029694"/>
                </a:xfrm>
                <a:prstGeom prst="rect">
                  <a:avLst/>
                </a:prstGeom>
              </p:spPr>
            </p:pic>
            <p:sp>
              <p:nvSpPr>
                <p:cNvPr id="51" name="TextBox 50"/>
                <p:cNvSpPr txBox="1"/>
                <p:nvPr userDrawn="1"/>
              </p:nvSpPr>
              <p:spPr>
                <a:xfrm>
                  <a:off x="-2918991" y="9670656"/>
                  <a:ext cx="1417532" cy="279456"/>
                </a:xfrm>
                <a:prstGeom prst="rect">
                  <a:avLst/>
                </a:prstGeom>
                <a:solidFill>
                  <a:srgbClr val="FF0000"/>
                </a:solidFill>
              </p:spPr>
              <p:txBody>
                <a:bodyPr wrap="square" lIns="457200" tIns="91440" rIns="457200" bIns="91440" rtlCol="0">
                  <a:spAutoFit/>
                </a:bodyPr>
                <a:lstStyle/>
                <a:p>
                  <a:pPr algn="ctr"/>
                  <a:r>
                    <a:rPr lang="en-US" sz="2000" b="1" dirty="0" smtClean="0">
                      <a:solidFill>
                        <a:schemeClr val="bg1"/>
                      </a:solidFill>
                    </a:rPr>
                    <a:t>DISTORTED</a:t>
                  </a:r>
                  <a:endParaRPr lang="en-US" sz="900" b="1" dirty="0">
                    <a:solidFill>
                      <a:schemeClr val="bg1"/>
                    </a:solidFill>
                  </a:endParaRPr>
                </a:p>
              </p:txBody>
            </p:sp>
          </p:grpSp>
          <p:pic>
            <p:nvPicPr>
              <p:cNvPr id="48" name="Picture 47"/>
              <p:cNvPicPr>
                <a:picLocks noChangeAspect="1"/>
              </p:cNvPicPr>
              <p:nvPr userDrawn="1"/>
            </p:nvPicPr>
            <p:blipFill>
              <a:blip r:embed="rId7"/>
              <a:stretch>
                <a:fillRect/>
              </a:stretch>
            </p:blipFill>
            <p:spPr>
              <a:xfrm>
                <a:off x="-4470427" y="9208123"/>
                <a:ext cx="1098742" cy="847761"/>
              </a:xfrm>
              <a:prstGeom prst="rect">
                <a:avLst/>
              </a:prstGeom>
            </p:spPr>
          </p:pic>
          <p:sp>
            <p:nvSpPr>
              <p:cNvPr id="49" name="TextBox 48"/>
              <p:cNvSpPr txBox="1"/>
              <p:nvPr userDrawn="1"/>
            </p:nvSpPr>
            <p:spPr>
              <a:xfrm>
                <a:off x="-4440600" y="9857111"/>
                <a:ext cx="1035685" cy="325233"/>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37" name="Group 36"/>
            <p:cNvGrpSpPr/>
            <p:nvPr userDrawn="1"/>
          </p:nvGrpSpPr>
          <p:grpSpPr>
            <a:xfrm>
              <a:off x="-10409330" y="23738192"/>
              <a:ext cx="9344084" cy="2453251"/>
              <a:chOff x="-4759852" y="10890293"/>
              <a:chExt cx="4306270" cy="1127128"/>
            </a:xfrm>
          </p:grpSpPr>
          <p:graphicFrame>
            <p:nvGraphicFramePr>
              <p:cNvPr id="38" name="Object 37"/>
              <p:cNvGraphicFramePr>
                <a:graphicFrameLocks noChangeAspect="1"/>
              </p:cNvGraphicFramePr>
              <p:nvPr userDrawn="1">
                <p:extLst>
                  <p:ext uri="{D42A27DB-BD31-4B8C-83A1-F6EECF244321}">
                    <p14:modId xmlns:p14="http://schemas.microsoft.com/office/powerpoint/2010/main" val="4230719275"/>
                  </p:ext>
                </p:extLst>
              </p:nvPr>
            </p:nvGraphicFramePr>
            <p:xfrm>
              <a:off x="-4533347" y="10890299"/>
              <a:ext cx="1828800" cy="1117600"/>
            </p:xfrm>
            <a:graphic>
              <a:graphicData uri="http://schemas.openxmlformats.org/presentationml/2006/ole">
                <mc:AlternateContent xmlns:mc="http://schemas.openxmlformats.org/markup-compatibility/2006">
                  <mc:Choice xmlns:v="urn:schemas-microsoft-com:vml" Requires="v">
                    <p:oleObj spid="_x0000_s1154" name="Image" r:id="rId8" imgW="1828440" imgH="1117440" progId="Photoshop.Image.13">
                      <p:embed/>
                    </p:oleObj>
                  </mc:Choice>
                  <mc:Fallback>
                    <p:oleObj name="Image" r:id="rId8" imgW="1828440" imgH="1117440" progId="Photoshop.Image.13">
                      <p:embed/>
                      <p:pic>
                        <p:nvPicPr>
                          <p:cNvPr id="0" name=""/>
                          <p:cNvPicPr/>
                          <p:nvPr/>
                        </p:nvPicPr>
                        <p:blipFill>
                          <a:blip r:embed="rId9"/>
                          <a:stretch>
                            <a:fillRect/>
                          </a:stretch>
                        </p:blipFill>
                        <p:spPr>
                          <a:xfrm>
                            <a:off x="-4533347" y="10890299"/>
                            <a:ext cx="1828800" cy="1117600"/>
                          </a:xfrm>
                          <a:prstGeom prst="rect">
                            <a:avLst/>
                          </a:prstGeom>
                        </p:spPr>
                      </p:pic>
                    </p:oleObj>
                  </mc:Fallback>
                </mc:AlternateContent>
              </a:graphicData>
            </a:graphic>
          </p:graphicFrame>
          <p:graphicFrame>
            <p:nvGraphicFramePr>
              <p:cNvPr id="39" name="Object 38"/>
              <p:cNvGraphicFramePr>
                <a:graphicFrameLocks noChangeAspect="1"/>
              </p:cNvGraphicFramePr>
              <p:nvPr userDrawn="1">
                <p:extLst>
                  <p:ext uri="{D42A27DB-BD31-4B8C-83A1-F6EECF244321}">
                    <p14:modId xmlns:p14="http://schemas.microsoft.com/office/powerpoint/2010/main" val="252377615"/>
                  </p:ext>
                </p:extLst>
              </p:nvPr>
            </p:nvGraphicFramePr>
            <p:xfrm>
              <a:off x="-2456641" y="10893992"/>
              <a:ext cx="1828800" cy="1117600"/>
            </p:xfrm>
            <a:graphic>
              <a:graphicData uri="http://schemas.openxmlformats.org/presentationml/2006/ole">
                <mc:AlternateContent xmlns:mc="http://schemas.openxmlformats.org/markup-compatibility/2006">
                  <mc:Choice xmlns:v="urn:schemas-microsoft-com:vml" Requires="v">
                    <p:oleObj spid="_x0000_s1155" name="Image" r:id="rId10" imgW="1828440" imgH="1117440" progId="Photoshop.Image.13">
                      <p:embed/>
                    </p:oleObj>
                  </mc:Choice>
                  <mc:Fallback>
                    <p:oleObj name="Image" r:id="rId10" imgW="1828440" imgH="1117440" progId="Photoshop.Image.13">
                      <p:embed/>
                      <p:pic>
                        <p:nvPicPr>
                          <p:cNvPr id="0" name=""/>
                          <p:cNvPicPr/>
                          <p:nvPr/>
                        </p:nvPicPr>
                        <p:blipFill>
                          <a:blip r:embed="rId11"/>
                          <a:stretch>
                            <a:fillRect/>
                          </a:stretch>
                        </p:blipFill>
                        <p:spPr>
                          <a:xfrm>
                            <a:off x="-2456641" y="10893992"/>
                            <a:ext cx="1828800" cy="1117600"/>
                          </a:xfrm>
                          <a:prstGeom prst="rect">
                            <a:avLst/>
                          </a:prstGeom>
                        </p:spPr>
                      </p:pic>
                    </p:oleObj>
                  </mc:Fallback>
                </mc:AlternateContent>
              </a:graphicData>
            </a:graphic>
          </p:graphicFrame>
          <p:sp>
            <p:nvSpPr>
              <p:cNvPr id="41" name="TextBox 40"/>
              <p:cNvSpPr txBox="1"/>
              <p:nvPr userDrawn="1"/>
            </p:nvSpPr>
            <p:spPr>
              <a:xfrm rot="16200000">
                <a:off x="-5235785" y="11366226"/>
                <a:ext cx="1117601" cy="165735"/>
              </a:xfrm>
              <a:prstGeom prst="rect">
                <a:avLst/>
              </a:prstGeom>
              <a:noFill/>
            </p:spPr>
            <p:txBody>
              <a:bodyPr wrap="square" lIns="91440" tIns="91440" rIns="91440" bIns="0" rtlCol="0">
                <a:spAutoFit/>
              </a:bodyPr>
              <a:lstStyle/>
              <a:p>
                <a:pPr algn="ctr"/>
                <a:r>
                  <a:rPr lang="en-US" sz="2000" dirty="0" smtClean="0">
                    <a:solidFill>
                      <a:srgbClr val="92D050"/>
                    </a:solidFill>
                  </a:rPr>
                  <a:t>Good</a:t>
                </a:r>
                <a:r>
                  <a:rPr lang="en-US" sz="2000" baseline="0" dirty="0" smtClean="0">
                    <a:solidFill>
                      <a:srgbClr val="92D050"/>
                    </a:solidFill>
                  </a:rPr>
                  <a:t> </a:t>
                </a:r>
                <a:r>
                  <a:rPr lang="en-US" sz="2000" baseline="0" dirty="0" smtClean="0">
                    <a:solidFill>
                      <a:schemeClr val="bg1"/>
                    </a:solidFill>
                  </a:rPr>
                  <a:t>printing quality</a:t>
                </a:r>
                <a:endParaRPr lang="en-US" sz="2000" dirty="0">
                  <a:solidFill>
                    <a:schemeClr val="bg1"/>
                  </a:solidFill>
                </a:endParaRPr>
              </a:p>
            </p:txBody>
          </p:sp>
          <p:sp>
            <p:nvSpPr>
              <p:cNvPr id="45" name="TextBox 44"/>
              <p:cNvSpPr txBox="1"/>
              <p:nvPr userDrawn="1"/>
            </p:nvSpPr>
            <p:spPr>
              <a:xfrm rot="16200000">
                <a:off x="-1095250" y="11375753"/>
                <a:ext cx="1117601" cy="165735"/>
              </a:xfrm>
              <a:prstGeom prst="rect">
                <a:avLst/>
              </a:prstGeom>
              <a:noFill/>
            </p:spPr>
            <p:txBody>
              <a:bodyPr wrap="square" lIns="91440" tIns="91440" rIns="91440" bIns="0" rtlCol="0">
                <a:spAutoFit/>
              </a:bodyPr>
              <a:lstStyle/>
              <a:p>
                <a:pPr algn="ctr"/>
                <a:r>
                  <a:rPr lang="en-US" sz="2000" dirty="0" smtClean="0">
                    <a:solidFill>
                      <a:srgbClr val="FF0000"/>
                    </a:solidFill>
                  </a:rPr>
                  <a:t>Bad </a:t>
                </a:r>
                <a:r>
                  <a:rPr lang="en-US" sz="2000" dirty="0" smtClean="0">
                    <a:solidFill>
                      <a:schemeClr val="bg1"/>
                    </a:solidFill>
                  </a:rPr>
                  <a:t>printing quality</a:t>
                </a:r>
                <a:endParaRPr lang="en-US" sz="2000" dirty="0">
                  <a:solidFill>
                    <a:schemeClr val="bg1"/>
                  </a:solidFill>
                </a:endParaRPr>
              </a:p>
            </p:txBody>
          </p:sp>
        </p:grpSp>
      </p:grpSp>
      <p:grpSp>
        <p:nvGrpSpPr>
          <p:cNvPr id="54" name="Group 53"/>
          <p:cNvGrpSpPr/>
          <p:nvPr userDrawn="1"/>
        </p:nvGrpSpPr>
        <p:grpSpPr>
          <a:xfrm>
            <a:off x="21787216" y="1"/>
            <a:ext cx="12284832" cy="30275214"/>
            <a:chOff x="44157839" y="-55064"/>
            <a:chExt cx="11062139" cy="27261962"/>
          </a:xfrm>
        </p:grpSpPr>
        <p:sp>
          <p:nvSpPr>
            <p:cNvPr id="55" name="Rectangle 54"/>
            <p:cNvSpPr/>
            <p:nvPr userDrawn="1"/>
          </p:nvSpPr>
          <p:spPr>
            <a:xfrm>
              <a:off x="44157839" y="-55064"/>
              <a:ext cx="11062139" cy="27261962"/>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smtClean="0">
                  <a:solidFill>
                    <a:schemeClr val="bg1"/>
                  </a:solidFill>
                  <a:latin typeface="Trebuchet MS" pitchFamily="34" charset="0"/>
                </a:rPr>
                <a:t>QUICK START (cont.)</a:t>
              </a:r>
            </a:p>
            <a:p>
              <a:pPr algn="ctr"/>
              <a:endParaRPr lang="en-US" sz="36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r>
                <a:rPr lang="en-US" sz="2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Text</a:t>
              </a:r>
            </a:p>
            <a:p>
              <a:pPr marL="3429000" lvl="2" indent="0" algn="l" defTabSz="114300"/>
              <a:r>
                <a:rPr lang="en-US" sz="2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 </a:t>
              </a:r>
              <a:r>
                <a:rPr kumimoji="0" lang="en-US" sz="32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a:t>
              </a:r>
              <a:b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b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The default template text offers a good starting point. Follow the conference requirements.</a:t>
              </a:r>
              <a:endParaRPr lang="en-US" sz="2400" b="0" baseline="0" dirty="0" smtClean="0">
                <a:solidFill>
                  <a:schemeClr val="bg1">
                    <a:lumMod val="75000"/>
                  </a:schemeClr>
                </a:solidFill>
                <a:latin typeface="Trebuchet MS" pitchFamily="34" charset="0"/>
              </a:endParaRPr>
            </a:p>
            <a:p>
              <a:pPr marL="1518341" lvl="2"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Tables</a:t>
              </a:r>
            </a:p>
            <a:p>
              <a:pPr marL="2000250" lvl="1" indent="0" algn="l" defTabSz="114300"/>
              <a:r>
                <a:rPr lang="en-US" sz="2400" b="0" baseline="0" dirty="0" smtClean="0">
                  <a:solidFill>
                    <a:schemeClr val="bg1">
                      <a:lumMod val="75000"/>
                    </a:schemeClr>
                  </a:solidFill>
                  <a:latin typeface="Trebuchet MS" pitchFamily="34" charset="0"/>
                </a:rPr>
                <a:t>To add a table from scratch go to the INSERT menu and </a:t>
              </a:r>
              <a:br>
                <a:rPr lang="en-US" sz="2400" b="0" baseline="0" dirty="0" smtClean="0">
                  <a:solidFill>
                    <a:schemeClr val="bg1">
                      <a:lumMod val="75000"/>
                    </a:schemeClr>
                  </a:solidFill>
                  <a:latin typeface="Trebuchet MS" pitchFamily="34" charset="0"/>
                </a:rPr>
              </a:br>
              <a:r>
                <a:rPr lang="en-US" sz="2400" b="0" baseline="0" dirty="0" smtClean="0">
                  <a:solidFill>
                    <a:schemeClr val="bg1">
                      <a:lumMod val="75000"/>
                    </a:schemeClr>
                  </a:solidFill>
                  <a:latin typeface="Trebuchet MS" pitchFamily="34" charset="0"/>
                </a:rPr>
                <a:t>click on TABLE. A drop-down box will help you select rows and columns. You can also copy and a paste a table from Word or another PowerPoint document. A pasted table may need to be re-formatted by RIGHT-CLICK &gt; FORMAT SHAPE, TEXT BOX, Margins.</a:t>
              </a:r>
            </a:p>
            <a:p>
              <a:pPr marL="0" lvl="0"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p:txBody>
        </p:sp>
        <p:graphicFrame>
          <p:nvGraphicFramePr>
            <p:cNvPr id="56" name="Object 55"/>
            <p:cNvGraphicFramePr>
              <a:graphicFrameLocks noChangeAspect="1"/>
            </p:cNvGraphicFramePr>
            <p:nvPr userDrawn="1">
              <p:extLst>
                <p:ext uri="{D42A27DB-BD31-4B8C-83A1-F6EECF244321}">
                  <p14:modId xmlns:p14="http://schemas.microsoft.com/office/powerpoint/2010/main" val="3965641253"/>
                </p:ext>
              </p:extLst>
            </p:nvPr>
          </p:nvGraphicFramePr>
          <p:xfrm>
            <a:off x="46871237" y="3286607"/>
            <a:ext cx="5586150" cy="2063772"/>
          </p:xfrm>
          <a:graphic>
            <a:graphicData uri="http://schemas.openxmlformats.org/presentationml/2006/ole">
              <mc:AlternateContent xmlns:mc="http://schemas.openxmlformats.org/markup-compatibility/2006">
                <mc:Choice xmlns:v="urn:schemas-microsoft-com:vml" Requires="v">
                  <p:oleObj spid="_x0000_s1156" name="Image" r:id="rId12" imgW="4571280" imgH="1688760" progId="Photoshop.Image.13">
                    <p:embed/>
                  </p:oleObj>
                </mc:Choice>
                <mc:Fallback>
                  <p:oleObj name="Image" r:id="rId12" imgW="4571280" imgH="1688760" progId="Photoshop.Image.13">
                    <p:embed/>
                    <p:pic>
                      <p:nvPicPr>
                        <p:cNvPr id="0" name=""/>
                        <p:cNvPicPr/>
                        <p:nvPr/>
                      </p:nvPicPr>
                      <p:blipFill>
                        <a:blip r:embed="rId13"/>
                        <a:stretch>
                          <a:fillRect/>
                        </a:stretch>
                      </p:blipFill>
                      <p:spPr>
                        <a:xfrm>
                          <a:off x="46871237" y="3286607"/>
                          <a:ext cx="5586150" cy="2063772"/>
                        </a:xfrm>
                        <a:prstGeom prst="rect">
                          <a:avLst/>
                        </a:prstGeom>
                      </p:spPr>
                    </p:pic>
                  </p:oleObj>
                </mc:Fallback>
              </mc:AlternateContent>
            </a:graphicData>
          </a:graphic>
        </p:graphicFrame>
        <p:pic>
          <p:nvPicPr>
            <p:cNvPr id="57" name="Picture 56"/>
            <p:cNvPicPr>
              <a:picLocks noChangeAspect="1"/>
            </p:cNvPicPr>
            <p:nvPr userDrawn="1"/>
          </p:nvPicPr>
          <p:blipFill>
            <a:blip r:embed="rId14"/>
            <a:stretch>
              <a:fillRect/>
            </a:stretch>
          </p:blipFill>
          <p:spPr>
            <a:xfrm>
              <a:off x="44487207" y="7579895"/>
              <a:ext cx="2969584" cy="1370577"/>
            </a:xfrm>
            <a:prstGeom prst="rect">
              <a:avLst/>
            </a:prstGeom>
            <a:ln>
              <a:noFill/>
            </a:ln>
          </p:spPr>
        </p:pic>
        <p:graphicFrame>
          <p:nvGraphicFramePr>
            <p:cNvPr id="58" name="Object 57"/>
            <p:cNvGraphicFramePr>
              <a:graphicFrameLocks noChangeAspect="1"/>
            </p:cNvGraphicFramePr>
            <p:nvPr userDrawn="1">
              <p:extLst>
                <p:ext uri="{D42A27DB-BD31-4B8C-83A1-F6EECF244321}">
                  <p14:modId xmlns:p14="http://schemas.microsoft.com/office/powerpoint/2010/main" val="1049445924"/>
                </p:ext>
              </p:extLst>
            </p:nvPr>
          </p:nvGraphicFramePr>
          <p:xfrm>
            <a:off x="44629619" y="11328671"/>
            <a:ext cx="1482266" cy="992162"/>
          </p:xfrm>
          <a:graphic>
            <a:graphicData uri="http://schemas.openxmlformats.org/presentationml/2006/ole">
              <mc:AlternateContent xmlns:mc="http://schemas.openxmlformats.org/markup-compatibility/2006">
                <mc:Choice xmlns:v="urn:schemas-microsoft-com:vml" Requires="v">
                  <p:oleObj spid="_x0000_s1157" name="Image" r:id="rId15" imgW="1574280" imgH="1053720" progId="Photoshop.Image.13">
                    <p:embed/>
                  </p:oleObj>
                </mc:Choice>
                <mc:Fallback>
                  <p:oleObj name="Image" r:id="rId15" imgW="1574280" imgH="1053720" progId="Photoshop.Image.13">
                    <p:embed/>
                    <p:pic>
                      <p:nvPicPr>
                        <p:cNvPr id="0" name=""/>
                        <p:cNvPicPr/>
                        <p:nvPr/>
                      </p:nvPicPr>
                      <p:blipFill>
                        <a:blip r:embed="rId16"/>
                        <a:stretch>
                          <a:fillRect/>
                        </a:stretch>
                      </p:blipFill>
                      <p:spPr>
                        <a:xfrm>
                          <a:off x="44629619" y="11328671"/>
                          <a:ext cx="1482266" cy="992162"/>
                        </a:xfrm>
                        <a:prstGeom prst="rect">
                          <a:avLst/>
                        </a:prstGeom>
                      </p:spPr>
                    </p:pic>
                  </p:oleObj>
                </mc:Fallback>
              </mc:AlternateContent>
            </a:graphicData>
          </a:graphic>
        </p:graphicFrame>
        <p:grpSp>
          <p:nvGrpSpPr>
            <p:cNvPr id="59" name="Group 58"/>
            <p:cNvGrpSpPr/>
            <p:nvPr userDrawn="1"/>
          </p:nvGrpSpPr>
          <p:grpSpPr>
            <a:xfrm>
              <a:off x="44487207" y="23850394"/>
              <a:ext cx="10354213" cy="1265612"/>
              <a:chOff x="44200453" y="23567551"/>
              <a:chExt cx="9771399" cy="1090622"/>
            </a:xfrm>
          </p:grpSpPr>
          <p:sp>
            <p:nvSpPr>
              <p:cNvPr id="61" name="Rounded Rectangle 60"/>
              <p:cNvSpPr/>
              <p:nvPr userDrawn="1"/>
            </p:nvSpPr>
            <p:spPr>
              <a:xfrm>
                <a:off x="44200453" y="23567551"/>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2" name="Picture 7" descr="http://t2.gstatic.com/images?q=tbn:ANd9GcR4APHC6TT9w54M2zn_pvCiBxUNcspYPoVxirLRphBoJabfSvu7zw">
                <a:hlinkClick r:id="rId17"/>
              </p:cNvPr>
              <p:cNvPicPr>
                <a:picLocks noChangeAspect="1" noChangeArrowheads="1"/>
              </p:cNvPicPr>
              <p:nvPr userDrawn="1"/>
            </p:nvPicPr>
            <p:blipFill>
              <a:blip r:embed="rId18" cstate="print"/>
              <a:srcRect/>
              <a:stretch>
                <a:fillRect/>
              </a:stretch>
            </p:blipFill>
            <p:spPr bwMode="auto">
              <a:xfrm>
                <a:off x="44326393" y="23665884"/>
                <a:ext cx="914401" cy="914399"/>
              </a:xfrm>
              <a:prstGeom prst="rect">
                <a:avLst/>
              </a:prstGeom>
              <a:noFill/>
              <a:ln>
                <a:noFill/>
              </a:ln>
            </p:spPr>
          </p:pic>
          <p:sp>
            <p:nvSpPr>
              <p:cNvPr id="63" name="TextBox 62"/>
              <p:cNvSpPr txBox="1"/>
              <p:nvPr userDrawn="1"/>
            </p:nvSpPr>
            <p:spPr>
              <a:xfrm>
                <a:off x="45300663" y="23757475"/>
                <a:ext cx="8671189" cy="716099"/>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sp>
          <p:nvSpPr>
            <p:cNvPr id="60" name="TextBox 59"/>
            <p:cNvSpPr txBox="1"/>
            <p:nvPr userDrawn="1"/>
          </p:nvSpPr>
          <p:spPr>
            <a:xfrm>
              <a:off x="44487207" y="25568742"/>
              <a:ext cx="6870215" cy="1260334"/>
            </a:xfrm>
            <a:prstGeom prst="rect">
              <a:avLst/>
            </a:prstGeom>
            <a:noFill/>
          </p:spPr>
          <p:txBody>
            <a:bodyPr wrap="square" lIns="65304" tIns="32651" rIns="65304" bIns="32651" rtlCol="0">
              <a:spAutoFit/>
            </a:bodyPr>
            <a:lstStyle/>
            <a:p>
              <a:pPr marL="400050" indent="-400050">
                <a:lnSpc>
                  <a:spcPts val="2600"/>
                </a:lnSpc>
              </a:pPr>
              <a:r>
                <a:rPr lang="en-US" sz="2800" dirty="0" smtClean="0">
                  <a:solidFill>
                    <a:schemeClr val="bg1"/>
                  </a:solidFill>
                </a:rPr>
                <a:t>© 2015</a:t>
              </a:r>
              <a:r>
                <a:rPr lang="en-US" sz="2800" baseline="0" dirty="0" smtClean="0">
                  <a:solidFill>
                    <a:schemeClr val="bg1"/>
                  </a:solidFill>
                </a:rPr>
                <a:t> </a:t>
              </a:r>
              <a:r>
                <a:rPr lang="en-US" sz="2800" dirty="0" smtClean="0">
                  <a:solidFill>
                    <a:schemeClr val="bg1"/>
                  </a:solidFill>
                </a:rPr>
                <a:t>PosterPresentations.com</a:t>
              </a:r>
              <a:br>
                <a:rPr lang="en-US" sz="2800" dirty="0" smtClean="0">
                  <a:solidFill>
                    <a:schemeClr val="bg1"/>
                  </a:solidFill>
                </a:rPr>
              </a:br>
              <a:r>
                <a:rPr lang="en-US" sz="2400" dirty="0" smtClean="0">
                  <a:solidFill>
                    <a:schemeClr val="bg1"/>
                  </a:solidFill>
                </a:rPr>
                <a:t>2117 Fourth Street ,</a:t>
              </a:r>
              <a:r>
                <a:rPr lang="en-US" sz="2400" baseline="0" dirty="0" smtClean="0">
                  <a:solidFill>
                    <a:schemeClr val="bg1"/>
                  </a:solidFill>
                </a:rPr>
                <a:t> Unit C        </a:t>
              </a:r>
            </a:p>
            <a:p>
              <a:pPr marL="400050" indent="0">
                <a:lnSpc>
                  <a:spcPts val="2600"/>
                </a:lnSpc>
              </a:pPr>
              <a:r>
                <a:rPr lang="en-US" sz="2400" baseline="0" dirty="0" smtClean="0">
                  <a:solidFill>
                    <a:schemeClr val="bg1"/>
                  </a:solidFill>
                </a:rPr>
                <a:t>Berkeley CA </a:t>
              </a:r>
              <a:r>
                <a:rPr lang="en-US" sz="2000" baseline="0" dirty="0" smtClean="0">
                  <a:solidFill>
                    <a:schemeClr val="bg1"/>
                  </a:solidFill>
                </a:rPr>
                <a:t>94710</a:t>
              </a:r>
              <a:r>
                <a:rPr lang="en-US" sz="2400" baseline="0" dirty="0" smtClean="0">
                  <a:solidFill>
                    <a:schemeClr val="bg1"/>
                  </a:solidFill>
                </a:rPr>
                <a:t/>
              </a:r>
              <a:br>
                <a:rPr lang="en-US" sz="2400" baseline="0" dirty="0" smtClean="0">
                  <a:solidFill>
                    <a:schemeClr val="bg1"/>
                  </a:solidFill>
                </a:rPr>
              </a:br>
              <a:r>
                <a:rPr lang="en-US" sz="2400" b="1" baseline="0" dirty="0" smtClean="0">
                  <a:solidFill>
                    <a:srgbClr val="FFFF00"/>
                  </a:solidFill>
                </a:rPr>
                <a:t>posterpresenter@gmail.com</a:t>
              </a:r>
              <a:endParaRPr lang="en-US" sz="2800" b="1" dirty="0">
                <a:solidFill>
                  <a:srgbClr val="FFFF00"/>
                </a:solidFill>
              </a:endParaRPr>
            </a:p>
          </p:txBody>
        </p:sp>
      </p:grpSp>
      <p:sp>
        <p:nvSpPr>
          <p:cNvPr id="36" name="Text Box 14"/>
          <p:cNvSpPr txBox="1">
            <a:spLocks noChangeArrowheads="1"/>
          </p:cNvSpPr>
          <p:nvPr userDrawn="1"/>
        </p:nvSpPr>
        <p:spPr bwMode="auto">
          <a:xfrm>
            <a:off x="1011866" y="29670236"/>
            <a:ext cx="2736269" cy="283084"/>
          </a:xfrm>
          <a:prstGeom prst="rect">
            <a:avLst/>
          </a:prstGeom>
          <a:noFill/>
          <a:ln w="9525">
            <a:noFill/>
            <a:miter lim="800000"/>
            <a:headEnd/>
            <a:tailEnd/>
          </a:ln>
          <a:effectLst/>
        </p:spPr>
        <p:txBody>
          <a:bodyPr wrap="square" lIns="63187" tIns="31588" rIns="63187" bIns="31588">
            <a:spAutoFit/>
          </a:bodyPr>
          <a:lstStyle/>
          <a:p>
            <a:pPr eaLnBrk="0" hangingPunct="0">
              <a:lnSpc>
                <a:spcPct val="65000"/>
              </a:lnSpc>
              <a:spcBef>
                <a:spcPct val="50000"/>
              </a:spcBef>
              <a:defRPr/>
            </a:pPr>
            <a:r>
              <a:rPr lang="en-US" sz="600" b="1" dirty="0" smtClean="0">
                <a:solidFill>
                  <a:schemeClr val="bg1">
                    <a:lumMod val="75000"/>
                  </a:schemeClr>
                </a:solidFill>
                <a:latin typeface="Arial" charset="0"/>
              </a:rPr>
              <a:t>RESEARCH POSTER PRESENTATION </a:t>
            </a:r>
            <a:r>
              <a:rPr lang="en-US" sz="600" b="1" dirty="0">
                <a:solidFill>
                  <a:schemeClr val="bg1">
                    <a:lumMod val="75000"/>
                  </a:schemeClr>
                </a:solidFill>
                <a:latin typeface="Arial" charset="0"/>
              </a:rPr>
              <a:t>DESIGN © </a:t>
            </a:r>
            <a:r>
              <a:rPr lang="en-US" sz="600" b="1" dirty="0" smtClean="0">
                <a:solidFill>
                  <a:schemeClr val="bg1">
                    <a:lumMod val="75000"/>
                  </a:schemeClr>
                </a:solidFill>
                <a:latin typeface="Arial" charset="0"/>
              </a:rPr>
              <a:t>2015</a:t>
            </a:r>
            <a:endParaRPr lang="en-US" sz="600" b="1" dirty="0">
              <a:solidFill>
                <a:schemeClr val="bg1">
                  <a:lumMod val="75000"/>
                </a:schemeClr>
              </a:solidFill>
              <a:latin typeface="Arial" charset="0"/>
            </a:endParaRPr>
          </a:p>
          <a:p>
            <a:pPr eaLnBrk="0" hangingPunct="0">
              <a:lnSpc>
                <a:spcPct val="65000"/>
              </a:lnSpc>
              <a:spcBef>
                <a:spcPct val="50000"/>
              </a:spcBef>
              <a:defRPr/>
            </a:pPr>
            <a:r>
              <a:rPr lang="en-US" sz="900" b="1" dirty="0">
                <a:solidFill>
                  <a:schemeClr val="bg1">
                    <a:lumMod val="75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9" r:id="rId1"/>
  </p:sldLayoutIdLst>
  <p:timing>
    <p:tnLst>
      <p:par>
        <p:cTn id="1" dur="indefinite" restart="never" nodeType="tmRoot"/>
      </p:par>
    </p:tnLst>
  </p:timing>
  <p:txStyles>
    <p:titleStyle>
      <a:lvl1pPr algn="ctr" defTabSz="3038715" rtl="0" eaLnBrk="1" latinLnBrk="0" hangingPunct="1">
        <a:spcBef>
          <a:spcPct val="0"/>
        </a:spcBef>
        <a:buNone/>
        <a:defRPr sz="6000" kern="1200">
          <a:solidFill>
            <a:schemeClr val="bg1"/>
          </a:solidFill>
          <a:latin typeface="Trebuchet MS" pitchFamily="34" charset="0"/>
          <a:ea typeface="+mj-ea"/>
          <a:cs typeface="+mj-cs"/>
        </a:defRPr>
      </a:lvl1pPr>
    </p:titleStyle>
    <p:bodyStyle>
      <a:lvl1pPr marL="1139518" indent="-1139518" algn="l" defTabSz="3038715" rtl="0" eaLnBrk="1" latinLnBrk="0" hangingPunct="1">
        <a:spcBef>
          <a:spcPct val="20000"/>
        </a:spcBef>
        <a:buFont typeface="Arial" pitchFamily="34" charset="0"/>
        <a:buChar char="•"/>
        <a:defRPr sz="10600" kern="1200">
          <a:solidFill>
            <a:schemeClr val="tx1"/>
          </a:solidFill>
          <a:latin typeface="+mn-lt"/>
          <a:ea typeface="+mn-ea"/>
          <a:cs typeface="+mn-cs"/>
        </a:defRPr>
      </a:lvl1pPr>
      <a:lvl2pPr marL="2468955" indent="-949598" algn="l" defTabSz="3038715" rtl="0" eaLnBrk="1" latinLnBrk="0" hangingPunct="1">
        <a:spcBef>
          <a:spcPct val="20000"/>
        </a:spcBef>
        <a:buFont typeface="Arial" pitchFamily="34" charset="0"/>
        <a:buChar char="–"/>
        <a:defRPr sz="9400" kern="1200">
          <a:solidFill>
            <a:schemeClr val="tx1"/>
          </a:solidFill>
          <a:latin typeface="+mn-lt"/>
          <a:ea typeface="+mn-ea"/>
          <a:cs typeface="+mn-cs"/>
        </a:defRPr>
      </a:lvl2pPr>
      <a:lvl3pPr marL="3798394" indent="-759679" algn="l" defTabSz="3038715" rtl="0" eaLnBrk="1" latinLnBrk="0" hangingPunct="1">
        <a:spcBef>
          <a:spcPct val="20000"/>
        </a:spcBef>
        <a:buFont typeface="Arial" pitchFamily="34" charset="0"/>
        <a:buChar char="•"/>
        <a:defRPr sz="8000" kern="1200">
          <a:solidFill>
            <a:schemeClr val="tx1"/>
          </a:solidFill>
          <a:latin typeface="+mn-lt"/>
          <a:ea typeface="+mn-ea"/>
          <a:cs typeface="+mn-cs"/>
        </a:defRPr>
      </a:lvl3pPr>
      <a:lvl4pPr marL="5317751"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4pPr>
      <a:lvl5pPr marL="6837107"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5pPr>
      <a:lvl6pPr marL="8356465"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6pPr>
      <a:lvl7pPr marL="9875821"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7pPr>
      <a:lvl8pPr marL="11395179"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8pPr>
      <a:lvl9pPr marL="12914537"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9pPr>
    </p:bodyStyle>
    <p:otherStyle>
      <a:defPPr>
        <a:defRPr lang="en-US"/>
      </a:defPPr>
      <a:lvl1pPr marL="0" algn="l" defTabSz="3038715" rtl="0" eaLnBrk="1" latinLnBrk="0" hangingPunct="1">
        <a:defRPr sz="6000" kern="1200">
          <a:solidFill>
            <a:schemeClr val="tx1"/>
          </a:solidFill>
          <a:latin typeface="+mn-lt"/>
          <a:ea typeface="+mn-ea"/>
          <a:cs typeface="+mn-cs"/>
        </a:defRPr>
      </a:lvl1pPr>
      <a:lvl2pPr marL="1519358" algn="l" defTabSz="3038715" rtl="0" eaLnBrk="1" latinLnBrk="0" hangingPunct="1">
        <a:defRPr sz="6000" kern="1200">
          <a:solidFill>
            <a:schemeClr val="tx1"/>
          </a:solidFill>
          <a:latin typeface="+mn-lt"/>
          <a:ea typeface="+mn-ea"/>
          <a:cs typeface="+mn-cs"/>
        </a:defRPr>
      </a:lvl2pPr>
      <a:lvl3pPr marL="3038715" algn="l" defTabSz="3038715" rtl="0" eaLnBrk="1" latinLnBrk="0" hangingPunct="1">
        <a:defRPr sz="6000" kern="1200">
          <a:solidFill>
            <a:schemeClr val="tx1"/>
          </a:solidFill>
          <a:latin typeface="+mn-lt"/>
          <a:ea typeface="+mn-ea"/>
          <a:cs typeface="+mn-cs"/>
        </a:defRPr>
      </a:lvl3pPr>
      <a:lvl4pPr marL="4558071" algn="l" defTabSz="3038715" rtl="0" eaLnBrk="1" latinLnBrk="0" hangingPunct="1">
        <a:defRPr sz="6000" kern="1200">
          <a:solidFill>
            <a:schemeClr val="tx1"/>
          </a:solidFill>
          <a:latin typeface="+mn-lt"/>
          <a:ea typeface="+mn-ea"/>
          <a:cs typeface="+mn-cs"/>
        </a:defRPr>
      </a:lvl4pPr>
      <a:lvl5pPr marL="6077429" algn="l" defTabSz="3038715" rtl="0" eaLnBrk="1" latinLnBrk="0" hangingPunct="1">
        <a:defRPr sz="6000" kern="1200">
          <a:solidFill>
            <a:schemeClr val="tx1"/>
          </a:solidFill>
          <a:latin typeface="+mn-lt"/>
          <a:ea typeface="+mn-ea"/>
          <a:cs typeface="+mn-cs"/>
        </a:defRPr>
      </a:lvl5pPr>
      <a:lvl6pPr marL="7596786" algn="l" defTabSz="3038715" rtl="0" eaLnBrk="1" latinLnBrk="0" hangingPunct="1">
        <a:defRPr sz="6000" kern="1200">
          <a:solidFill>
            <a:schemeClr val="tx1"/>
          </a:solidFill>
          <a:latin typeface="+mn-lt"/>
          <a:ea typeface="+mn-ea"/>
          <a:cs typeface="+mn-cs"/>
        </a:defRPr>
      </a:lvl6pPr>
      <a:lvl7pPr marL="9116145" algn="l" defTabSz="3038715" rtl="0" eaLnBrk="1" latinLnBrk="0" hangingPunct="1">
        <a:defRPr sz="6000" kern="1200">
          <a:solidFill>
            <a:schemeClr val="tx1"/>
          </a:solidFill>
          <a:latin typeface="+mn-lt"/>
          <a:ea typeface="+mn-ea"/>
          <a:cs typeface="+mn-cs"/>
        </a:defRPr>
      </a:lvl7pPr>
      <a:lvl8pPr marL="10635501" algn="l" defTabSz="3038715" rtl="0" eaLnBrk="1" latinLnBrk="0" hangingPunct="1">
        <a:defRPr sz="6000" kern="1200">
          <a:solidFill>
            <a:schemeClr val="tx1"/>
          </a:solidFill>
          <a:latin typeface="+mn-lt"/>
          <a:ea typeface="+mn-ea"/>
          <a:cs typeface="+mn-cs"/>
        </a:defRPr>
      </a:lvl8pPr>
      <a:lvl9pPr marL="12154859" algn="l" defTabSz="3038715" rtl="0" eaLnBrk="1" latinLnBrk="0" hangingPunct="1">
        <a:defRPr sz="6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21388388" cy="4415135"/>
          </a:xfrm>
          <a:prstGeom prst="rect">
            <a:avLst/>
          </a:prstGeom>
          <a:solidFill>
            <a:schemeClr val="accent5">
              <a:lumMod val="75000"/>
            </a:schemeClr>
          </a:solidFill>
          <a:ln w="9525">
            <a:solidFill>
              <a:schemeClr val="tx1"/>
            </a:solidFill>
            <a:miter lim="800000"/>
            <a:headEnd/>
            <a:tailEnd/>
          </a:ln>
          <a:effectLst/>
        </p:spPr>
        <p:txBody>
          <a:bodyPr wrap="none" lIns="63307" tIns="31653" rIns="63307" bIns="31653" anchor="ctr"/>
          <a:lstStyle/>
          <a:p>
            <a:pPr>
              <a:defRPr/>
            </a:pPr>
            <a:endParaRPr lang="en-US" dirty="0"/>
          </a:p>
        </p:txBody>
      </p:sp>
      <p:sp>
        <p:nvSpPr>
          <p:cNvPr id="8" name="Rectangle 33"/>
          <p:cNvSpPr>
            <a:spLocks noChangeArrowheads="1"/>
          </p:cNvSpPr>
          <p:nvPr/>
        </p:nvSpPr>
        <p:spPr bwMode="auto">
          <a:xfrm>
            <a:off x="445592" y="4835626"/>
            <a:ext cx="20494884" cy="24598611"/>
          </a:xfrm>
          <a:prstGeom prst="roundRect">
            <a:avLst>
              <a:gd name="adj" fmla="val 2277"/>
            </a:avLst>
          </a:prstGeom>
          <a:gradFill flip="none" rotWithShape="1">
            <a:gsLst>
              <a:gs pos="0">
                <a:srgbClr val="CDD2DE"/>
              </a:gs>
              <a:gs pos="0">
                <a:srgbClr val="CDD2DE"/>
              </a:gs>
              <a:gs pos="100000">
                <a:srgbClr val="F3F5FA"/>
              </a:gs>
            </a:gsLst>
            <a:lin ang="16200000" scaled="1"/>
            <a:tileRect/>
          </a:gradFill>
          <a:ln w="9525">
            <a:solidFill>
              <a:schemeClr val="tx2"/>
            </a:solidFill>
            <a:miter lim="800000"/>
            <a:headEnd/>
            <a:tailEnd/>
          </a:ln>
          <a:effectLst/>
        </p:spPr>
        <p:txBody>
          <a:bodyPr wrap="none" lIns="63307" tIns="31653" rIns="63307" bIns="31653" anchor="ctr"/>
          <a:lstStyle/>
          <a:p>
            <a:pPr>
              <a:defRPr/>
            </a:pPr>
            <a:endParaRPr lang="en-US" dirty="0"/>
          </a:p>
        </p:txBody>
      </p:sp>
      <p:sp>
        <p:nvSpPr>
          <p:cNvPr id="9" name="Rectangle 9"/>
          <p:cNvSpPr>
            <a:spLocks noChangeArrowheads="1"/>
          </p:cNvSpPr>
          <p:nvPr/>
        </p:nvSpPr>
        <p:spPr bwMode="auto">
          <a:xfrm>
            <a:off x="0" y="4419518"/>
            <a:ext cx="21388388" cy="140162"/>
          </a:xfrm>
          <a:prstGeom prst="rect">
            <a:avLst/>
          </a:prstGeom>
          <a:solidFill>
            <a:schemeClr val="accent5">
              <a:lumMod val="50000"/>
            </a:schemeClr>
          </a:solidFill>
          <a:ln w="152400">
            <a:noFill/>
            <a:miter lim="800000"/>
            <a:headEnd/>
            <a:tailEnd/>
          </a:ln>
          <a:effectLst/>
        </p:spPr>
        <p:txBody>
          <a:bodyPr wrap="none" lIns="63307" tIns="31653" rIns="63307" bIns="31653" anchor="ctr"/>
          <a:lstStyle/>
          <a:p>
            <a:pPr>
              <a:defRPr/>
            </a:pPr>
            <a:endParaRPr lang="en-US" dirty="0"/>
          </a:p>
        </p:txBody>
      </p:sp>
      <p:grpSp>
        <p:nvGrpSpPr>
          <p:cNvPr id="22" name="Group 21"/>
          <p:cNvGrpSpPr/>
          <p:nvPr userDrawn="1"/>
        </p:nvGrpSpPr>
        <p:grpSpPr>
          <a:xfrm>
            <a:off x="-12658121" y="-48126"/>
            <a:ext cx="12259293" cy="30323340"/>
            <a:chOff x="-11225189" y="0"/>
            <a:chExt cx="11018865" cy="27255145"/>
          </a:xfrm>
        </p:grpSpPr>
        <p:sp>
          <p:nvSpPr>
            <p:cNvPr id="23" name="Rectangle 22"/>
            <p:cNvSpPr/>
            <p:nvPr/>
          </p:nvSpPr>
          <p:spPr>
            <a:xfrm>
              <a:off x="-11216136" y="0"/>
              <a:ext cx="11009812" cy="2725514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smtClean="0">
                  <a:solidFill>
                    <a:srgbClr val="FF0000"/>
                  </a:solidFill>
                  <a:latin typeface="Trebuchet MS" pitchFamily="34" charset="0"/>
                </a:rPr>
                <a:t>(—THIS SIDEBAR DOES NOT PRINT—)</a:t>
              </a:r>
              <a:endParaRPr lang="en-US" sz="3200" b="1" spc="600"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DESIGN</a:t>
              </a:r>
              <a:r>
                <a:rPr lang="en-US" sz="4000" b="1" spc="600" baseline="0" dirty="0" smtClean="0">
                  <a:solidFill>
                    <a:schemeClr val="bg1"/>
                  </a:solidFill>
                  <a:latin typeface="Trebuchet MS" pitchFamily="34" charset="0"/>
                </a:rPr>
                <a:t> </a:t>
              </a:r>
              <a:r>
                <a:rPr lang="en-US" sz="4000" b="1" spc="600" dirty="0" smtClean="0">
                  <a:solidFill>
                    <a:schemeClr val="bg1"/>
                  </a:solidFill>
                  <a:latin typeface="Trebuchet MS" pitchFamily="34" charset="0"/>
                </a:rPr>
                <a:t>GUIDE</a:t>
              </a:r>
            </a:p>
            <a:p>
              <a:pPr algn="ctr"/>
              <a:endParaRPr lang="en-US" sz="2800" b="1" dirty="0" smtClean="0">
                <a:latin typeface="Trebuchet MS" pitchFamily="34" charset="0"/>
              </a:endParaRPr>
            </a:p>
            <a:p>
              <a:pPr defTabSz="3765639"/>
              <a:r>
                <a:rPr lang="en-US" sz="2800" i="0" dirty="0" smtClean="0">
                  <a:latin typeface="Trebuchet MS" pitchFamily="34" charset="0"/>
                </a:rPr>
                <a:t>This PowerPoint</a:t>
              </a:r>
              <a:r>
                <a:rPr lang="en-US" sz="2800" i="0" baseline="0" dirty="0" smtClean="0">
                  <a:latin typeface="Trebuchet MS" pitchFamily="34" charset="0"/>
                </a:rPr>
                <a:t> </a:t>
              </a:r>
              <a:r>
                <a:rPr lang="en-US" sz="2800" i="0" dirty="0" smtClean="0">
                  <a:latin typeface="Trebuchet MS" pitchFamily="34" charset="0"/>
                </a:rPr>
                <a:t>2007 template produces</a:t>
              </a:r>
              <a:r>
                <a:rPr lang="en-US" sz="2800" i="0" baseline="0" dirty="0" smtClean="0">
                  <a:latin typeface="Trebuchet MS" pitchFamily="34" charset="0"/>
                </a:rPr>
                <a:t> </a:t>
              </a:r>
              <a:r>
                <a:rPr lang="en-US" sz="2800" i="0" dirty="0" smtClean="0">
                  <a:latin typeface="Trebuchet MS" pitchFamily="34" charset="0"/>
                </a:rPr>
                <a:t>an</a:t>
              </a:r>
              <a:r>
                <a:rPr lang="en-US" sz="2800" i="0" baseline="0" dirty="0" smtClean="0">
                  <a:latin typeface="Trebuchet MS" pitchFamily="34" charset="0"/>
                </a:rPr>
                <a:t> A1</a:t>
              </a:r>
              <a:r>
                <a:rPr lang="en-US" sz="2800" i="0" dirty="0" smtClean="0">
                  <a:latin typeface="Trebuchet MS" pitchFamily="34" charset="0"/>
                </a:rPr>
                <a:t> presentation poster. </a:t>
              </a:r>
              <a:r>
                <a:rPr lang="en-US" sz="2800" dirty="0" smtClean="0">
                  <a:latin typeface="Trebuchet MS" pitchFamily="34" charset="0"/>
                </a:rPr>
                <a:t>You</a:t>
              </a:r>
              <a:r>
                <a:rPr lang="en-US" sz="2800" baseline="0" dirty="0" smtClean="0">
                  <a:latin typeface="Trebuchet MS" pitchFamily="34" charset="0"/>
                </a:rPr>
                <a:t> can u</a:t>
              </a:r>
              <a:r>
                <a:rPr lang="en-US" sz="2800" dirty="0" smtClean="0">
                  <a:latin typeface="Trebuchet MS" pitchFamily="34" charset="0"/>
                </a:rPr>
                <a:t>se</a:t>
              </a:r>
              <a:r>
                <a:rPr lang="en-US" sz="2800" baseline="0" dirty="0" smtClean="0">
                  <a:latin typeface="Trebuchet MS" pitchFamily="34" charset="0"/>
                </a:rPr>
                <a:t> it to create your research poster and </a:t>
              </a:r>
              <a:r>
                <a:rPr lang="en-US" sz="2800" dirty="0" smtClean="0">
                  <a:latin typeface="Trebuchet MS" pitchFamily="34" charset="0"/>
                </a:rPr>
                <a:t>save valuable time placing titles, subtitles,</a:t>
              </a:r>
              <a:r>
                <a:rPr lang="en-US" sz="2800" baseline="0" dirty="0" smtClean="0">
                  <a:latin typeface="Trebuchet MS" pitchFamily="34" charset="0"/>
                </a:rPr>
                <a:t> text, and graphics</a:t>
              </a:r>
              <a:r>
                <a:rPr lang="en-US" sz="2800" dirty="0" smtClean="0">
                  <a:latin typeface="Trebuchet MS" pitchFamily="34" charset="0"/>
                </a:rPr>
                <a:t>. </a:t>
              </a:r>
            </a:p>
            <a:p>
              <a:pPr defTabSz="3765639"/>
              <a:endParaRPr lang="en-US" sz="2800" dirty="0" smtClean="0">
                <a:latin typeface="Trebuchet MS" pitchFamily="34" charset="0"/>
              </a:endParaRPr>
            </a:p>
            <a:p>
              <a:pPr defTabSz="4389219"/>
              <a:r>
                <a:rPr lang="en-US" sz="28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smtClean="0">
                  <a:solidFill>
                    <a:srgbClr val="FFC000"/>
                  </a:solidFill>
                  <a:latin typeface="Trebuchet MS" pitchFamily="34" charset="0"/>
                </a:rPr>
                <a:t>PosterPresentations.com</a:t>
              </a:r>
              <a:r>
                <a:rPr lang="en-US" sz="2800" b="1" dirty="0" smtClean="0">
                  <a:solidFill>
                    <a:schemeClr val="bg1"/>
                  </a:solidFill>
                  <a:latin typeface="Trebuchet MS" pitchFamily="34" charset="0"/>
                </a:rPr>
                <a:t> </a:t>
              </a:r>
              <a:r>
                <a:rPr lang="en-US" sz="2800" dirty="0" smtClean="0">
                  <a:solidFill>
                    <a:schemeClr val="bg1"/>
                  </a:solidFill>
                  <a:latin typeface="Trebuchet MS" pitchFamily="34" charset="0"/>
                </a:rPr>
                <a:t>and click on HELP DESK.</a:t>
              </a:r>
            </a:p>
            <a:p>
              <a:pPr defTabSz="4389219"/>
              <a:endParaRPr lang="en-US" sz="2800" dirty="0" smtClean="0">
                <a:latin typeface="Trebuchet MS" pitchFamily="34" charset="0"/>
              </a:endParaRPr>
            </a:p>
            <a:p>
              <a:pPr defTabSz="4389219"/>
              <a:r>
                <a:rPr lang="en-US" sz="2800" dirty="0" smtClean="0">
                  <a:solidFill>
                    <a:schemeClr val="bg1"/>
                  </a:solidFill>
                  <a:latin typeface="Trebuchet MS" pitchFamily="34" charset="0"/>
                </a:rPr>
                <a:t>When</a:t>
              </a:r>
              <a:r>
                <a:rPr lang="en-US" sz="2800" baseline="0" dirty="0" smtClean="0">
                  <a:solidFill>
                    <a:schemeClr val="bg1"/>
                  </a:solidFill>
                  <a:latin typeface="Trebuchet MS" pitchFamily="34" charset="0"/>
                </a:rPr>
                <a:t> you are ready to print your poster</a:t>
              </a:r>
              <a:r>
                <a:rPr lang="en-US" sz="2800" dirty="0" smtClean="0">
                  <a:solidFill>
                    <a:schemeClr val="bg1"/>
                  </a:solidFill>
                  <a:latin typeface="Trebuchet MS" pitchFamily="34" charset="0"/>
                </a:rPr>
                <a:t>,</a:t>
              </a:r>
              <a:r>
                <a:rPr lang="en-US" sz="2800" baseline="0" dirty="0" smtClean="0">
                  <a:solidFill>
                    <a:schemeClr val="bg1"/>
                  </a:solidFill>
                  <a:latin typeface="Trebuchet MS" pitchFamily="34" charset="0"/>
                </a:rPr>
                <a:t> go online to </a:t>
              </a:r>
              <a:r>
                <a:rPr lang="en-US" sz="2800" b="0" dirty="0" smtClean="0">
                  <a:solidFill>
                    <a:schemeClr val="bg1"/>
                  </a:solidFill>
                  <a:latin typeface="Trebuchet MS" pitchFamily="34" charset="0"/>
                </a:rPr>
                <a:t>PosterPresentations.com</a:t>
              </a:r>
              <a:r>
                <a:rPr lang="en-US" sz="2800" dirty="0" smtClean="0">
                  <a:solidFill>
                    <a:schemeClr val="bg1"/>
                  </a:solidFill>
                  <a:latin typeface="Trebuchet MS" pitchFamily="34" charset="0"/>
                </a:rPr>
                <a:t/>
              </a:r>
              <a:br>
                <a:rPr lang="en-US" sz="2800" dirty="0" smtClean="0">
                  <a:solidFill>
                    <a:schemeClr val="bg1"/>
                  </a:solidFill>
                  <a:latin typeface="Trebuchet MS" pitchFamily="34" charset="0"/>
                </a:rPr>
              </a:br>
              <a:endParaRPr lang="en-US" sz="2800" dirty="0" smtClean="0">
                <a:solidFill>
                  <a:schemeClr val="bg1"/>
                </a:solidFill>
                <a:latin typeface="Trebuchet MS" pitchFamily="34" charset="0"/>
              </a:endParaRPr>
            </a:p>
            <a:p>
              <a:pPr algn="l" defTabSz="3765639"/>
              <a:r>
                <a:rPr lang="en-US" sz="2800" b="0" dirty="0" smtClean="0">
                  <a:solidFill>
                    <a:schemeClr val="bg1"/>
                  </a:solidFill>
                  <a:latin typeface="Trebuchet MS" pitchFamily="34" charset="0"/>
                </a:rPr>
                <a:t>Need</a:t>
              </a:r>
              <a:r>
                <a:rPr lang="en-US" sz="2800" b="0" baseline="0" dirty="0" smtClean="0">
                  <a:solidFill>
                    <a:schemeClr val="bg1"/>
                  </a:solidFill>
                  <a:latin typeface="Trebuchet MS" pitchFamily="34" charset="0"/>
                </a:rPr>
                <a:t> assistance? Call us at </a:t>
              </a:r>
              <a:r>
                <a:rPr lang="en-US" sz="2800" b="0" dirty="0" smtClean="0">
                  <a:solidFill>
                    <a:srgbClr val="FFC000"/>
                  </a:solidFill>
                  <a:latin typeface="Trebuchet MS" pitchFamily="34" charset="0"/>
                </a:rPr>
                <a:t>1.510.649.3001</a:t>
              </a:r>
            </a:p>
            <a:p>
              <a:pPr algn="l" defTabSz="3765639"/>
              <a:endParaRPr lang="en-US" sz="3600" b="1" dirty="0" smtClean="0">
                <a:solidFill>
                  <a:srgbClr val="FFFF00"/>
                </a:solidFill>
                <a:latin typeface="Trebuchet MS" pitchFamily="34" charset="0"/>
              </a:endParaRPr>
            </a:p>
            <a:p>
              <a:pPr algn="ctr"/>
              <a:endParaRPr lang="en-US" sz="2400" b="1"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QUICK START</a:t>
              </a:r>
            </a:p>
            <a:p>
              <a:pPr algn="ctr"/>
              <a:endParaRPr lang="en-US" sz="32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Zoom in and out</a:t>
              </a:r>
            </a:p>
            <a:p>
              <a:pPr marL="2527300" indent="-650875" algn="l" defTabSz="850900">
                <a:tabLst/>
              </a:pPr>
              <a:r>
                <a:rPr lang="en-US" sz="2400" b="0" baseline="0" dirty="0" smtClean="0">
                  <a:solidFill>
                    <a:schemeClr val="bg1"/>
                  </a:solidFill>
                  <a:latin typeface="Trebuchet MS" pitchFamily="34" charset="0"/>
                </a:rPr>
                <a:t>	</a:t>
              </a:r>
              <a:r>
                <a:rPr lang="en-US" sz="2400" b="0" baseline="0" dirty="0" smtClean="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2800" b="0"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Title, Authors, and Affiliations</a:t>
              </a:r>
            </a:p>
            <a:p>
              <a:pPr algn="l"/>
              <a:r>
                <a:rPr lang="en-US" sz="2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2800" b="1" baseline="0" dirty="0" smtClean="0">
                  <a:solidFill>
                    <a:schemeClr val="bg1"/>
                  </a:solidFill>
                  <a:latin typeface="Trebuchet MS" pitchFamily="34" charset="0"/>
                </a:rPr>
                <a:t/>
              </a:r>
              <a:br>
                <a:rPr lang="en-US" sz="2800" b="1" baseline="0" dirty="0" smtClean="0">
                  <a:solidFill>
                    <a:schemeClr val="bg1"/>
                  </a:solidFill>
                  <a:latin typeface="Trebuchet MS" pitchFamily="34" charset="0"/>
                </a:rPr>
              </a:br>
              <a:endParaRPr lang="en-US" sz="2800" b="1" dirty="0" smtClean="0">
                <a:solidFill>
                  <a:schemeClr val="bg1"/>
                </a:solidFill>
                <a:latin typeface="Trebuchet MS" pitchFamily="34" charset="0"/>
              </a:endParaRPr>
            </a:p>
            <a:p>
              <a:pPr algn="ctr"/>
              <a:endParaRPr lang="en-US" sz="2800" b="1" dirty="0" smtClean="0">
                <a:solidFill>
                  <a:srgbClr val="FFC000"/>
                </a:solidFill>
                <a:latin typeface="Trebuchet MS" pitchFamily="34" charset="0"/>
              </a:endParaRPr>
            </a:p>
            <a:p>
              <a:pPr algn="ctr"/>
              <a:endParaRPr lang="en-US" sz="2800" b="1" dirty="0" smtClean="0">
                <a:solidFill>
                  <a:srgbClr val="FFC000"/>
                </a:solidFill>
                <a:latin typeface="Trebuchet MS" pitchFamily="34" charset="0"/>
              </a:endParaRPr>
            </a:p>
            <a:p>
              <a:pPr algn="ctr"/>
              <a:r>
                <a:rPr lang="en-US" sz="3200" b="1" dirty="0" smtClean="0">
                  <a:solidFill>
                    <a:srgbClr val="FFC000"/>
                  </a:solidFill>
                  <a:latin typeface="Trebuchet MS" pitchFamily="34" charset="0"/>
                </a:rPr>
                <a:t>Adding Logos</a:t>
              </a:r>
              <a:r>
                <a:rPr lang="en-US" sz="3200" b="1" baseline="0" dirty="0" smtClean="0">
                  <a:solidFill>
                    <a:srgbClr val="FFC000"/>
                  </a:solidFill>
                  <a:latin typeface="Trebuchet MS" pitchFamily="34" charset="0"/>
                </a:rPr>
                <a:t> / Seals</a:t>
              </a:r>
            </a:p>
            <a:p>
              <a:pPr algn="l"/>
              <a:r>
                <a:rPr lang="en-US" sz="2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spc="0"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See if your school’s logo is available on our free poster templates page.</a:t>
              </a:r>
            </a:p>
            <a:p>
              <a:pPr algn="l"/>
              <a:endParaRPr lang="en-US" sz="2400" b="0" baseline="0" dirty="0" smtClean="0">
                <a:latin typeface="Trebuchet MS" pitchFamily="34" charset="0"/>
              </a:endParaRPr>
            </a:p>
            <a:p>
              <a:pPr algn="ctr"/>
              <a:r>
                <a:rPr lang="en-US" sz="3200" b="1" baseline="0" dirty="0" smtClean="0">
                  <a:solidFill>
                    <a:srgbClr val="FFC000"/>
                  </a:solidFill>
                  <a:latin typeface="Trebuchet MS" pitchFamily="34" charset="0"/>
                </a:rPr>
                <a:t>Photographs / Graphics</a:t>
              </a:r>
            </a:p>
            <a:p>
              <a:pPr algn="l" defTabSz="977900"/>
              <a:r>
                <a:rPr lang="en-US" sz="2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smtClean="0">
                  <a:solidFill>
                    <a:schemeClr val="bg1">
                      <a:lumMod val="75000"/>
                    </a:schemeClr>
                  </a:solidFill>
                  <a:latin typeface="Trebuchet MS" pitchFamily="34" charset="0"/>
                </a:rPr>
                <a:t>disproportionally.</a:t>
              </a:r>
            </a:p>
            <a:p>
              <a:pPr algn="l" defTabSz="977900"/>
              <a:endParaRPr lang="en-US" sz="2400" b="0" baseline="0" dirty="0" smtClean="0">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r>
                <a:rPr lang="en-US" sz="3200" b="1" baseline="0" dirty="0" smtClean="0">
                  <a:solidFill>
                    <a:srgbClr val="FFC000"/>
                  </a:solidFill>
                  <a:latin typeface="Trebuchet MS" pitchFamily="34" charset="0"/>
                </a:rPr>
                <a:t>Image Quality Check</a:t>
              </a:r>
            </a:p>
            <a:p>
              <a:pPr lvl="0" algn="l" defTabSz="977900"/>
              <a:r>
                <a:rPr lang="en-US" sz="2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2800" b="0" dirty="0" smtClean="0">
                <a:latin typeface="Trebuchet MS" pitchFamily="34" charset="0"/>
              </a:endParaRPr>
            </a:p>
          </p:txBody>
        </p:sp>
        <p:cxnSp>
          <p:nvCxnSpPr>
            <p:cNvPr id="24" name="Straight Connector 23"/>
            <p:cNvCxnSpPr/>
            <p:nvPr/>
          </p:nvCxnSpPr>
          <p:spPr>
            <a:xfrm>
              <a:off x="-11225189" y="7240467"/>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27" name="Picture 26"/>
            <p:cNvPicPr>
              <a:picLocks noChangeAspect="1"/>
            </p:cNvPicPr>
            <p:nvPr userDrawn="1"/>
          </p:nvPicPr>
          <p:blipFill>
            <a:blip r:embed="rId4"/>
            <a:stretch>
              <a:fillRect/>
            </a:stretch>
          </p:blipFill>
          <p:spPr>
            <a:xfrm>
              <a:off x="-10479105" y="8732868"/>
              <a:ext cx="1597666" cy="1201935"/>
            </a:xfrm>
            <a:prstGeom prst="rect">
              <a:avLst/>
            </a:prstGeom>
          </p:spPr>
        </p:pic>
        <p:pic>
          <p:nvPicPr>
            <p:cNvPr id="28" name="Picture 27"/>
            <p:cNvPicPr>
              <a:picLocks noChangeAspect="1"/>
            </p:cNvPicPr>
            <p:nvPr userDrawn="1"/>
          </p:nvPicPr>
          <p:blipFill>
            <a:blip r:embed="rId5"/>
            <a:stretch>
              <a:fillRect/>
            </a:stretch>
          </p:blipFill>
          <p:spPr>
            <a:xfrm>
              <a:off x="-10732765" y="13076183"/>
              <a:ext cx="9986808" cy="1053596"/>
            </a:xfrm>
            <a:prstGeom prst="rect">
              <a:avLst/>
            </a:prstGeom>
          </p:spPr>
        </p:pic>
        <p:grpSp>
          <p:nvGrpSpPr>
            <p:cNvPr id="29" name="Group 28"/>
            <p:cNvGrpSpPr/>
            <p:nvPr userDrawn="1"/>
          </p:nvGrpSpPr>
          <p:grpSpPr>
            <a:xfrm>
              <a:off x="-9744993" y="19604585"/>
              <a:ext cx="7531182" cy="2120441"/>
              <a:chOff x="-4470427" y="9208123"/>
              <a:chExt cx="3470785" cy="974221"/>
            </a:xfrm>
          </p:grpSpPr>
          <p:grpSp>
            <p:nvGrpSpPr>
              <p:cNvPr id="35" name="Group 34"/>
              <p:cNvGrpSpPr/>
              <p:nvPr userDrawn="1"/>
            </p:nvGrpSpPr>
            <p:grpSpPr>
              <a:xfrm>
                <a:off x="-2783495" y="9252356"/>
                <a:ext cx="624431" cy="898923"/>
                <a:chOff x="-3958697" y="8525819"/>
                <a:chExt cx="779338" cy="1288150"/>
              </a:xfrm>
            </p:grpSpPr>
            <p:pic>
              <p:nvPicPr>
                <p:cNvPr id="55" name="Picture 54"/>
                <p:cNvPicPr>
                  <a:picLocks noChangeAspect="1"/>
                </p:cNvPicPr>
                <p:nvPr userDrawn="1"/>
              </p:nvPicPr>
              <p:blipFill>
                <a:blip r:embed="rId6"/>
                <a:stretch>
                  <a:fillRect/>
                </a:stretch>
              </p:blipFill>
              <p:spPr>
                <a:xfrm>
                  <a:off x="-3948160" y="8525819"/>
                  <a:ext cx="768801" cy="1090857"/>
                </a:xfrm>
                <a:prstGeom prst="rect">
                  <a:avLst/>
                </a:prstGeom>
              </p:spPr>
            </p:pic>
            <p:sp>
              <p:nvSpPr>
                <p:cNvPr id="56" name="TextBox 55"/>
                <p:cNvSpPr txBox="1"/>
                <p:nvPr userDrawn="1"/>
              </p:nvSpPr>
              <p:spPr>
                <a:xfrm>
                  <a:off x="-3958697" y="9522560"/>
                  <a:ext cx="779337" cy="291409"/>
                </a:xfrm>
                <a:prstGeom prst="rect">
                  <a:avLst/>
                </a:prstGeom>
                <a:solidFill>
                  <a:schemeClr val="accent1"/>
                </a:solidFill>
                <a:ln>
                  <a:noFill/>
                </a:ln>
              </p:spPr>
              <p:txBody>
                <a:bodyPr wrap="square" lIns="91440" tIns="91440" rIns="91440" bIns="91440" rtlCol="0">
                  <a:spAutoFit/>
                </a:bodyPr>
                <a:lstStyle/>
                <a:p>
                  <a:pPr algn="ctr"/>
                  <a:r>
                    <a:rPr lang="en-US" sz="2000" b="1" dirty="0" smtClean="0">
                      <a:solidFill>
                        <a:schemeClr val="tx1"/>
                      </a:solidFill>
                    </a:rPr>
                    <a:t>ORIGINAL</a:t>
                  </a:r>
                  <a:endParaRPr lang="en-US" sz="2000" b="1" dirty="0">
                    <a:solidFill>
                      <a:schemeClr val="tx1"/>
                    </a:solidFill>
                  </a:endParaRPr>
                </a:p>
              </p:txBody>
            </p:sp>
          </p:grpSp>
          <p:grpSp>
            <p:nvGrpSpPr>
              <p:cNvPr id="45" name="Group 44"/>
              <p:cNvGrpSpPr/>
              <p:nvPr userDrawn="1"/>
            </p:nvGrpSpPr>
            <p:grpSpPr>
              <a:xfrm>
                <a:off x="-2033159" y="9252361"/>
                <a:ext cx="1033517" cy="898915"/>
                <a:chOff x="-2921738" y="8714808"/>
                <a:chExt cx="1420279" cy="1235304"/>
              </a:xfrm>
            </p:grpSpPr>
            <p:pic>
              <p:nvPicPr>
                <p:cNvPr id="51" name="Picture 50"/>
                <p:cNvPicPr>
                  <a:picLocks noChangeAspect="1"/>
                </p:cNvPicPr>
                <p:nvPr userDrawn="1"/>
              </p:nvPicPr>
              <p:blipFill>
                <a:blip r:embed="rId6"/>
                <a:stretch>
                  <a:fillRect/>
                </a:stretch>
              </p:blipFill>
              <p:spPr>
                <a:xfrm>
                  <a:off x="-2921738" y="8714808"/>
                  <a:ext cx="1420279" cy="1029694"/>
                </a:xfrm>
                <a:prstGeom prst="rect">
                  <a:avLst/>
                </a:prstGeom>
              </p:spPr>
            </p:pic>
            <p:sp>
              <p:nvSpPr>
                <p:cNvPr id="52" name="TextBox 51"/>
                <p:cNvSpPr txBox="1"/>
                <p:nvPr userDrawn="1"/>
              </p:nvSpPr>
              <p:spPr>
                <a:xfrm>
                  <a:off x="-2918991" y="9670656"/>
                  <a:ext cx="1417532" cy="279456"/>
                </a:xfrm>
                <a:prstGeom prst="rect">
                  <a:avLst/>
                </a:prstGeom>
                <a:solidFill>
                  <a:srgbClr val="FF0000"/>
                </a:solidFill>
              </p:spPr>
              <p:txBody>
                <a:bodyPr wrap="square" lIns="457200" tIns="91440" rIns="457200" bIns="91440" rtlCol="0">
                  <a:spAutoFit/>
                </a:bodyPr>
                <a:lstStyle/>
                <a:p>
                  <a:pPr algn="ctr"/>
                  <a:r>
                    <a:rPr lang="en-US" sz="2000" b="1" dirty="0" smtClean="0">
                      <a:solidFill>
                        <a:schemeClr val="bg1"/>
                      </a:solidFill>
                    </a:rPr>
                    <a:t>DISTORTED</a:t>
                  </a:r>
                  <a:endParaRPr lang="en-US" sz="900" b="1" dirty="0">
                    <a:solidFill>
                      <a:schemeClr val="bg1"/>
                    </a:solidFill>
                  </a:endParaRPr>
                </a:p>
              </p:txBody>
            </p:sp>
          </p:grpSp>
          <p:pic>
            <p:nvPicPr>
              <p:cNvPr id="48" name="Picture 47"/>
              <p:cNvPicPr>
                <a:picLocks noChangeAspect="1"/>
              </p:cNvPicPr>
              <p:nvPr userDrawn="1"/>
            </p:nvPicPr>
            <p:blipFill>
              <a:blip r:embed="rId7"/>
              <a:stretch>
                <a:fillRect/>
              </a:stretch>
            </p:blipFill>
            <p:spPr>
              <a:xfrm>
                <a:off x="-4470427" y="9208123"/>
                <a:ext cx="1098742" cy="847761"/>
              </a:xfrm>
              <a:prstGeom prst="rect">
                <a:avLst/>
              </a:prstGeom>
            </p:spPr>
          </p:pic>
          <p:sp>
            <p:nvSpPr>
              <p:cNvPr id="50" name="TextBox 49"/>
              <p:cNvSpPr txBox="1"/>
              <p:nvPr userDrawn="1"/>
            </p:nvSpPr>
            <p:spPr>
              <a:xfrm>
                <a:off x="-4440600" y="9857111"/>
                <a:ext cx="1035685" cy="325233"/>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30" name="Group 29"/>
            <p:cNvGrpSpPr/>
            <p:nvPr userDrawn="1"/>
          </p:nvGrpSpPr>
          <p:grpSpPr>
            <a:xfrm>
              <a:off x="-10409330" y="23738192"/>
              <a:ext cx="9344084" cy="2453251"/>
              <a:chOff x="-4759852" y="10890293"/>
              <a:chExt cx="4306270" cy="1127128"/>
            </a:xfrm>
          </p:grpSpPr>
          <p:graphicFrame>
            <p:nvGraphicFramePr>
              <p:cNvPr id="31" name="Object 30"/>
              <p:cNvGraphicFramePr>
                <a:graphicFrameLocks noChangeAspect="1"/>
              </p:cNvGraphicFramePr>
              <p:nvPr userDrawn="1">
                <p:extLst>
                  <p:ext uri="{D42A27DB-BD31-4B8C-83A1-F6EECF244321}">
                    <p14:modId xmlns:p14="http://schemas.microsoft.com/office/powerpoint/2010/main" val="780725776"/>
                  </p:ext>
                </p:extLst>
              </p:nvPr>
            </p:nvGraphicFramePr>
            <p:xfrm>
              <a:off x="-4533347" y="10890299"/>
              <a:ext cx="1828800" cy="1117600"/>
            </p:xfrm>
            <a:graphic>
              <a:graphicData uri="http://schemas.openxmlformats.org/presentationml/2006/ole">
                <mc:AlternateContent xmlns:mc="http://schemas.openxmlformats.org/markup-compatibility/2006">
                  <mc:Choice xmlns:v="urn:schemas-microsoft-com:vml" Requires="v">
                    <p:oleObj spid="_x0000_s2174" name="Image" r:id="rId8" imgW="1828440" imgH="1117440" progId="Photoshop.Image.13">
                      <p:embed/>
                    </p:oleObj>
                  </mc:Choice>
                  <mc:Fallback>
                    <p:oleObj name="Image" r:id="rId8" imgW="1828440" imgH="1117440" progId="Photoshop.Image.13">
                      <p:embed/>
                      <p:pic>
                        <p:nvPicPr>
                          <p:cNvPr id="0" name=""/>
                          <p:cNvPicPr/>
                          <p:nvPr/>
                        </p:nvPicPr>
                        <p:blipFill>
                          <a:blip r:embed="rId9"/>
                          <a:stretch>
                            <a:fillRect/>
                          </a:stretch>
                        </p:blipFill>
                        <p:spPr>
                          <a:xfrm>
                            <a:off x="-4533347" y="10890299"/>
                            <a:ext cx="1828800" cy="1117600"/>
                          </a:xfrm>
                          <a:prstGeom prst="rect">
                            <a:avLst/>
                          </a:prstGeom>
                        </p:spPr>
                      </p:pic>
                    </p:oleObj>
                  </mc:Fallback>
                </mc:AlternateContent>
              </a:graphicData>
            </a:graphic>
          </p:graphicFrame>
          <p:graphicFrame>
            <p:nvGraphicFramePr>
              <p:cNvPr id="32" name="Object 31"/>
              <p:cNvGraphicFramePr>
                <a:graphicFrameLocks noChangeAspect="1"/>
              </p:cNvGraphicFramePr>
              <p:nvPr userDrawn="1">
                <p:extLst>
                  <p:ext uri="{D42A27DB-BD31-4B8C-83A1-F6EECF244321}">
                    <p14:modId xmlns:p14="http://schemas.microsoft.com/office/powerpoint/2010/main" val="1253610385"/>
                  </p:ext>
                </p:extLst>
              </p:nvPr>
            </p:nvGraphicFramePr>
            <p:xfrm>
              <a:off x="-2456641" y="10893992"/>
              <a:ext cx="1828800" cy="1117600"/>
            </p:xfrm>
            <a:graphic>
              <a:graphicData uri="http://schemas.openxmlformats.org/presentationml/2006/ole">
                <mc:AlternateContent xmlns:mc="http://schemas.openxmlformats.org/markup-compatibility/2006">
                  <mc:Choice xmlns:v="urn:schemas-microsoft-com:vml" Requires="v">
                    <p:oleObj spid="_x0000_s2175" name="Image" r:id="rId10" imgW="1828440" imgH="1117440" progId="Photoshop.Image.13">
                      <p:embed/>
                    </p:oleObj>
                  </mc:Choice>
                  <mc:Fallback>
                    <p:oleObj name="Image" r:id="rId10" imgW="1828440" imgH="1117440" progId="Photoshop.Image.13">
                      <p:embed/>
                      <p:pic>
                        <p:nvPicPr>
                          <p:cNvPr id="0" name=""/>
                          <p:cNvPicPr/>
                          <p:nvPr/>
                        </p:nvPicPr>
                        <p:blipFill>
                          <a:blip r:embed="rId11"/>
                          <a:stretch>
                            <a:fillRect/>
                          </a:stretch>
                        </p:blipFill>
                        <p:spPr>
                          <a:xfrm>
                            <a:off x="-2456641" y="10893992"/>
                            <a:ext cx="1828800" cy="1117600"/>
                          </a:xfrm>
                          <a:prstGeom prst="rect">
                            <a:avLst/>
                          </a:prstGeom>
                        </p:spPr>
                      </p:pic>
                    </p:oleObj>
                  </mc:Fallback>
                </mc:AlternateContent>
              </a:graphicData>
            </a:graphic>
          </p:graphicFrame>
          <p:sp>
            <p:nvSpPr>
              <p:cNvPr id="33" name="TextBox 32"/>
              <p:cNvSpPr txBox="1"/>
              <p:nvPr userDrawn="1"/>
            </p:nvSpPr>
            <p:spPr>
              <a:xfrm rot="16200000">
                <a:off x="-5235785" y="11366226"/>
                <a:ext cx="1117601" cy="165735"/>
              </a:xfrm>
              <a:prstGeom prst="rect">
                <a:avLst/>
              </a:prstGeom>
              <a:noFill/>
            </p:spPr>
            <p:txBody>
              <a:bodyPr wrap="square" lIns="91440" tIns="91440" rIns="91440" bIns="0" rtlCol="0">
                <a:spAutoFit/>
              </a:bodyPr>
              <a:lstStyle/>
              <a:p>
                <a:pPr algn="ctr"/>
                <a:r>
                  <a:rPr lang="en-US" sz="2000" dirty="0" smtClean="0">
                    <a:solidFill>
                      <a:srgbClr val="92D050"/>
                    </a:solidFill>
                  </a:rPr>
                  <a:t>Good</a:t>
                </a:r>
                <a:r>
                  <a:rPr lang="en-US" sz="2000" baseline="0" dirty="0" smtClean="0">
                    <a:solidFill>
                      <a:srgbClr val="92D050"/>
                    </a:solidFill>
                  </a:rPr>
                  <a:t> </a:t>
                </a:r>
                <a:r>
                  <a:rPr lang="en-US" sz="2000" baseline="0" dirty="0" smtClean="0">
                    <a:solidFill>
                      <a:schemeClr val="bg1"/>
                    </a:solidFill>
                  </a:rPr>
                  <a:t>printing quality</a:t>
                </a:r>
                <a:endParaRPr lang="en-US" sz="2000" dirty="0">
                  <a:solidFill>
                    <a:schemeClr val="bg1"/>
                  </a:solidFill>
                </a:endParaRPr>
              </a:p>
            </p:txBody>
          </p:sp>
          <p:sp>
            <p:nvSpPr>
              <p:cNvPr id="34" name="TextBox 33"/>
              <p:cNvSpPr txBox="1"/>
              <p:nvPr userDrawn="1"/>
            </p:nvSpPr>
            <p:spPr>
              <a:xfrm rot="16200000">
                <a:off x="-1095250" y="11375753"/>
                <a:ext cx="1117601" cy="165735"/>
              </a:xfrm>
              <a:prstGeom prst="rect">
                <a:avLst/>
              </a:prstGeom>
              <a:noFill/>
            </p:spPr>
            <p:txBody>
              <a:bodyPr wrap="square" lIns="91440" tIns="91440" rIns="91440" bIns="0" rtlCol="0">
                <a:spAutoFit/>
              </a:bodyPr>
              <a:lstStyle/>
              <a:p>
                <a:pPr algn="ctr"/>
                <a:r>
                  <a:rPr lang="en-US" sz="2000" dirty="0" smtClean="0">
                    <a:solidFill>
                      <a:srgbClr val="FF0000"/>
                    </a:solidFill>
                  </a:rPr>
                  <a:t>Bad </a:t>
                </a:r>
                <a:r>
                  <a:rPr lang="en-US" sz="2000" dirty="0" smtClean="0">
                    <a:solidFill>
                      <a:schemeClr val="bg1"/>
                    </a:solidFill>
                  </a:rPr>
                  <a:t>printing quality</a:t>
                </a:r>
                <a:endParaRPr lang="en-US" sz="2000" dirty="0">
                  <a:solidFill>
                    <a:schemeClr val="bg1"/>
                  </a:solidFill>
                </a:endParaRPr>
              </a:p>
            </p:txBody>
          </p:sp>
        </p:grpSp>
      </p:grpSp>
      <p:grpSp>
        <p:nvGrpSpPr>
          <p:cNvPr id="57" name="Group 56"/>
          <p:cNvGrpSpPr/>
          <p:nvPr userDrawn="1"/>
        </p:nvGrpSpPr>
        <p:grpSpPr>
          <a:xfrm>
            <a:off x="21787216" y="1"/>
            <a:ext cx="12284832" cy="30275214"/>
            <a:chOff x="44157839" y="-55064"/>
            <a:chExt cx="11062139" cy="27261962"/>
          </a:xfrm>
        </p:grpSpPr>
        <p:sp>
          <p:nvSpPr>
            <p:cNvPr id="58" name="Rectangle 57"/>
            <p:cNvSpPr/>
            <p:nvPr userDrawn="1"/>
          </p:nvSpPr>
          <p:spPr>
            <a:xfrm>
              <a:off x="44157839" y="-55064"/>
              <a:ext cx="11062139" cy="27261962"/>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smtClean="0">
                  <a:solidFill>
                    <a:schemeClr val="bg1"/>
                  </a:solidFill>
                  <a:latin typeface="Trebuchet MS" pitchFamily="34" charset="0"/>
                </a:rPr>
                <a:t>QUICK START (cont.)</a:t>
              </a:r>
            </a:p>
            <a:p>
              <a:pPr algn="ctr"/>
              <a:endParaRPr lang="en-US" sz="36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r>
                <a:rPr lang="en-US" sz="2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Text</a:t>
              </a:r>
            </a:p>
            <a:p>
              <a:pPr marL="3429000" lvl="2" indent="0" algn="l" defTabSz="114300"/>
              <a:r>
                <a:rPr lang="en-US" sz="2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 </a:t>
              </a:r>
              <a:r>
                <a:rPr kumimoji="0" lang="en-US" sz="32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a:t>
              </a:r>
              <a:b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b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The default template text offers a good starting point. Follow the conference requirements.</a:t>
              </a:r>
              <a:endParaRPr lang="en-US" sz="2400" b="0" baseline="0" dirty="0" smtClean="0">
                <a:solidFill>
                  <a:schemeClr val="bg1">
                    <a:lumMod val="75000"/>
                  </a:schemeClr>
                </a:solidFill>
                <a:latin typeface="Trebuchet MS" pitchFamily="34" charset="0"/>
              </a:endParaRPr>
            </a:p>
            <a:p>
              <a:pPr marL="1518341" lvl="2"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Tables</a:t>
              </a:r>
            </a:p>
            <a:p>
              <a:pPr marL="2000250" lvl="1" indent="0" algn="l" defTabSz="114300"/>
              <a:r>
                <a:rPr lang="en-US" sz="2400" b="0" baseline="0" dirty="0" smtClean="0">
                  <a:solidFill>
                    <a:schemeClr val="bg1">
                      <a:lumMod val="75000"/>
                    </a:schemeClr>
                  </a:solidFill>
                  <a:latin typeface="Trebuchet MS" pitchFamily="34" charset="0"/>
                </a:rPr>
                <a:t>To add a table from scratch go to the INSERT menu and </a:t>
              </a:r>
              <a:br>
                <a:rPr lang="en-US" sz="2400" b="0" baseline="0" dirty="0" smtClean="0">
                  <a:solidFill>
                    <a:schemeClr val="bg1">
                      <a:lumMod val="75000"/>
                    </a:schemeClr>
                  </a:solidFill>
                  <a:latin typeface="Trebuchet MS" pitchFamily="34" charset="0"/>
                </a:rPr>
              </a:br>
              <a:r>
                <a:rPr lang="en-US" sz="2400" b="0" baseline="0" dirty="0" smtClean="0">
                  <a:solidFill>
                    <a:schemeClr val="bg1">
                      <a:lumMod val="75000"/>
                    </a:schemeClr>
                  </a:solidFill>
                  <a:latin typeface="Trebuchet MS" pitchFamily="34" charset="0"/>
                </a:rPr>
                <a:t>click on TABLE. A drop-down box will help you select rows and columns. You can also copy and a paste a table from Word or another PowerPoint document. A pasted table may need to be re-formatted by RIGHT-CLICK &gt; FORMAT SHAPE, TEXT BOX, Margins.</a:t>
              </a:r>
            </a:p>
            <a:p>
              <a:pPr marL="0" lvl="0"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p:txBody>
        </p:sp>
        <p:graphicFrame>
          <p:nvGraphicFramePr>
            <p:cNvPr id="59" name="Object 58"/>
            <p:cNvGraphicFramePr>
              <a:graphicFrameLocks noChangeAspect="1"/>
            </p:cNvGraphicFramePr>
            <p:nvPr userDrawn="1">
              <p:extLst>
                <p:ext uri="{D42A27DB-BD31-4B8C-83A1-F6EECF244321}">
                  <p14:modId xmlns:p14="http://schemas.microsoft.com/office/powerpoint/2010/main" val="1425904806"/>
                </p:ext>
              </p:extLst>
            </p:nvPr>
          </p:nvGraphicFramePr>
          <p:xfrm>
            <a:off x="46871237" y="3286607"/>
            <a:ext cx="5586150" cy="2063772"/>
          </p:xfrm>
          <a:graphic>
            <a:graphicData uri="http://schemas.openxmlformats.org/presentationml/2006/ole">
              <mc:AlternateContent xmlns:mc="http://schemas.openxmlformats.org/markup-compatibility/2006">
                <mc:Choice xmlns:v="urn:schemas-microsoft-com:vml" Requires="v">
                  <p:oleObj spid="_x0000_s2176" name="Image" r:id="rId12" imgW="4571280" imgH="1688760" progId="Photoshop.Image.13">
                    <p:embed/>
                  </p:oleObj>
                </mc:Choice>
                <mc:Fallback>
                  <p:oleObj name="Image" r:id="rId12" imgW="4571280" imgH="1688760" progId="Photoshop.Image.13">
                    <p:embed/>
                    <p:pic>
                      <p:nvPicPr>
                        <p:cNvPr id="0" name=""/>
                        <p:cNvPicPr/>
                        <p:nvPr/>
                      </p:nvPicPr>
                      <p:blipFill>
                        <a:blip r:embed="rId13"/>
                        <a:stretch>
                          <a:fillRect/>
                        </a:stretch>
                      </p:blipFill>
                      <p:spPr>
                        <a:xfrm>
                          <a:off x="46871237" y="3286607"/>
                          <a:ext cx="5586150" cy="2063772"/>
                        </a:xfrm>
                        <a:prstGeom prst="rect">
                          <a:avLst/>
                        </a:prstGeom>
                      </p:spPr>
                    </p:pic>
                  </p:oleObj>
                </mc:Fallback>
              </mc:AlternateContent>
            </a:graphicData>
          </a:graphic>
        </p:graphicFrame>
        <p:pic>
          <p:nvPicPr>
            <p:cNvPr id="60" name="Picture 59"/>
            <p:cNvPicPr>
              <a:picLocks noChangeAspect="1"/>
            </p:cNvPicPr>
            <p:nvPr userDrawn="1"/>
          </p:nvPicPr>
          <p:blipFill>
            <a:blip r:embed="rId14"/>
            <a:stretch>
              <a:fillRect/>
            </a:stretch>
          </p:blipFill>
          <p:spPr>
            <a:xfrm>
              <a:off x="44487207" y="7579895"/>
              <a:ext cx="2969584" cy="1370577"/>
            </a:xfrm>
            <a:prstGeom prst="rect">
              <a:avLst/>
            </a:prstGeom>
            <a:ln>
              <a:noFill/>
            </a:ln>
          </p:spPr>
        </p:pic>
        <p:graphicFrame>
          <p:nvGraphicFramePr>
            <p:cNvPr id="61" name="Object 60"/>
            <p:cNvGraphicFramePr>
              <a:graphicFrameLocks noChangeAspect="1"/>
            </p:cNvGraphicFramePr>
            <p:nvPr userDrawn="1">
              <p:extLst>
                <p:ext uri="{D42A27DB-BD31-4B8C-83A1-F6EECF244321}">
                  <p14:modId xmlns:p14="http://schemas.microsoft.com/office/powerpoint/2010/main" val="3407085520"/>
                </p:ext>
              </p:extLst>
            </p:nvPr>
          </p:nvGraphicFramePr>
          <p:xfrm>
            <a:off x="44629619" y="11328671"/>
            <a:ext cx="1482266" cy="992162"/>
          </p:xfrm>
          <a:graphic>
            <a:graphicData uri="http://schemas.openxmlformats.org/presentationml/2006/ole">
              <mc:AlternateContent xmlns:mc="http://schemas.openxmlformats.org/markup-compatibility/2006">
                <mc:Choice xmlns:v="urn:schemas-microsoft-com:vml" Requires="v">
                  <p:oleObj spid="_x0000_s2177" name="Image" r:id="rId15" imgW="1574280" imgH="1053720" progId="Photoshop.Image.13">
                    <p:embed/>
                  </p:oleObj>
                </mc:Choice>
                <mc:Fallback>
                  <p:oleObj name="Image" r:id="rId15" imgW="1574280" imgH="1053720" progId="Photoshop.Image.13">
                    <p:embed/>
                    <p:pic>
                      <p:nvPicPr>
                        <p:cNvPr id="0" name=""/>
                        <p:cNvPicPr/>
                        <p:nvPr/>
                      </p:nvPicPr>
                      <p:blipFill>
                        <a:blip r:embed="rId16"/>
                        <a:stretch>
                          <a:fillRect/>
                        </a:stretch>
                      </p:blipFill>
                      <p:spPr>
                        <a:xfrm>
                          <a:off x="44629619" y="11328671"/>
                          <a:ext cx="1482266" cy="992162"/>
                        </a:xfrm>
                        <a:prstGeom prst="rect">
                          <a:avLst/>
                        </a:prstGeom>
                      </p:spPr>
                    </p:pic>
                  </p:oleObj>
                </mc:Fallback>
              </mc:AlternateContent>
            </a:graphicData>
          </a:graphic>
        </p:graphicFrame>
        <p:grpSp>
          <p:nvGrpSpPr>
            <p:cNvPr id="62" name="Group 61"/>
            <p:cNvGrpSpPr/>
            <p:nvPr userDrawn="1"/>
          </p:nvGrpSpPr>
          <p:grpSpPr>
            <a:xfrm>
              <a:off x="44487207" y="23850394"/>
              <a:ext cx="10354213" cy="1265612"/>
              <a:chOff x="44200453" y="23567551"/>
              <a:chExt cx="9771399" cy="1090622"/>
            </a:xfrm>
          </p:grpSpPr>
          <p:sp>
            <p:nvSpPr>
              <p:cNvPr id="64" name="Rounded Rectangle 63"/>
              <p:cNvSpPr/>
              <p:nvPr userDrawn="1"/>
            </p:nvSpPr>
            <p:spPr>
              <a:xfrm>
                <a:off x="44200453" y="23567551"/>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5" name="Picture 7" descr="http://t2.gstatic.com/images?q=tbn:ANd9GcR4APHC6TT9w54M2zn_pvCiBxUNcspYPoVxirLRphBoJabfSvu7zw">
                <a:hlinkClick r:id="rId17"/>
              </p:cNvPr>
              <p:cNvPicPr>
                <a:picLocks noChangeAspect="1" noChangeArrowheads="1"/>
              </p:cNvPicPr>
              <p:nvPr userDrawn="1"/>
            </p:nvPicPr>
            <p:blipFill>
              <a:blip r:embed="rId18" cstate="print"/>
              <a:srcRect/>
              <a:stretch>
                <a:fillRect/>
              </a:stretch>
            </p:blipFill>
            <p:spPr bwMode="auto">
              <a:xfrm>
                <a:off x="44326393" y="23665884"/>
                <a:ext cx="914401" cy="914399"/>
              </a:xfrm>
              <a:prstGeom prst="rect">
                <a:avLst/>
              </a:prstGeom>
              <a:noFill/>
              <a:ln>
                <a:noFill/>
              </a:ln>
            </p:spPr>
          </p:pic>
          <p:sp>
            <p:nvSpPr>
              <p:cNvPr id="66" name="TextBox 65"/>
              <p:cNvSpPr txBox="1"/>
              <p:nvPr userDrawn="1"/>
            </p:nvSpPr>
            <p:spPr>
              <a:xfrm>
                <a:off x="45300663" y="23757475"/>
                <a:ext cx="8671189" cy="716099"/>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grpSp>
      <p:sp>
        <p:nvSpPr>
          <p:cNvPr id="36" name="TextBox 35"/>
          <p:cNvSpPr txBox="1"/>
          <p:nvPr userDrawn="1"/>
        </p:nvSpPr>
        <p:spPr>
          <a:xfrm>
            <a:off x="22152989" y="28455994"/>
            <a:ext cx="7629577" cy="1399638"/>
          </a:xfrm>
          <a:prstGeom prst="rect">
            <a:avLst/>
          </a:prstGeom>
          <a:noFill/>
        </p:spPr>
        <p:txBody>
          <a:bodyPr wrap="square" lIns="65304" tIns="32651" rIns="65304" bIns="32651" rtlCol="0">
            <a:spAutoFit/>
          </a:bodyPr>
          <a:lstStyle/>
          <a:p>
            <a:pPr marL="400050" indent="-400050">
              <a:lnSpc>
                <a:spcPts val="2600"/>
              </a:lnSpc>
            </a:pPr>
            <a:r>
              <a:rPr lang="en-US" sz="2800" dirty="0" smtClean="0">
                <a:solidFill>
                  <a:schemeClr val="bg1"/>
                </a:solidFill>
              </a:rPr>
              <a:t>© 2015</a:t>
            </a:r>
            <a:r>
              <a:rPr lang="en-US" sz="2800" baseline="0" dirty="0" smtClean="0">
                <a:solidFill>
                  <a:schemeClr val="bg1"/>
                </a:solidFill>
              </a:rPr>
              <a:t> </a:t>
            </a:r>
            <a:r>
              <a:rPr lang="en-US" sz="2800" dirty="0" smtClean="0">
                <a:solidFill>
                  <a:schemeClr val="bg1"/>
                </a:solidFill>
              </a:rPr>
              <a:t>PosterPresentations.com</a:t>
            </a:r>
            <a:br>
              <a:rPr lang="en-US" sz="2800" dirty="0" smtClean="0">
                <a:solidFill>
                  <a:schemeClr val="bg1"/>
                </a:solidFill>
              </a:rPr>
            </a:br>
            <a:r>
              <a:rPr lang="en-US" sz="2400" dirty="0" smtClean="0">
                <a:solidFill>
                  <a:schemeClr val="bg1"/>
                </a:solidFill>
              </a:rPr>
              <a:t>2117 Fourth Street ,</a:t>
            </a:r>
            <a:r>
              <a:rPr lang="en-US" sz="2400" baseline="0" dirty="0" smtClean="0">
                <a:solidFill>
                  <a:schemeClr val="bg1"/>
                </a:solidFill>
              </a:rPr>
              <a:t> Unit C        </a:t>
            </a:r>
          </a:p>
          <a:p>
            <a:pPr marL="400050" indent="0">
              <a:lnSpc>
                <a:spcPts val="2600"/>
              </a:lnSpc>
            </a:pPr>
            <a:r>
              <a:rPr lang="en-US" sz="2400" baseline="0" dirty="0" smtClean="0">
                <a:solidFill>
                  <a:schemeClr val="bg1"/>
                </a:solidFill>
              </a:rPr>
              <a:t>Berkeley CA </a:t>
            </a:r>
            <a:r>
              <a:rPr lang="en-US" sz="2000" baseline="0" dirty="0" smtClean="0">
                <a:solidFill>
                  <a:schemeClr val="bg1"/>
                </a:solidFill>
              </a:rPr>
              <a:t>94710</a:t>
            </a:r>
            <a:r>
              <a:rPr lang="en-US" sz="2400" baseline="0" dirty="0" smtClean="0">
                <a:solidFill>
                  <a:schemeClr val="bg1"/>
                </a:solidFill>
              </a:rPr>
              <a:t/>
            </a:r>
            <a:br>
              <a:rPr lang="en-US" sz="2400" baseline="0" dirty="0" smtClean="0">
                <a:solidFill>
                  <a:schemeClr val="bg1"/>
                </a:solidFill>
              </a:rPr>
            </a:br>
            <a:r>
              <a:rPr lang="en-US" sz="2400" b="1" baseline="0" dirty="0" smtClean="0">
                <a:solidFill>
                  <a:srgbClr val="FFFF00"/>
                </a:solidFill>
              </a:rPr>
              <a:t>posterpresenter@gmail.com</a:t>
            </a:r>
            <a:endParaRPr lang="en-US" sz="2800" b="1" dirty="0">
              <a:solidFill>
                <a:srgbClr val="FFFF00"/>
              </a:solidFill>
            </a:endParaRPr>
          </a:p>
        </p:txBody>
      </p:sp>
      <p:sp>
        <p:nvSpPr>
          <p:cNvPr id="37" name="Text Box 14"/>
          <p:cNvSpPr txBox="1">
            <a:spLocks noChangeArrowheads="1"/>
          </p:cNvSpPr>
          <p:nvPr userDrawn="1"/>
        </p:nvSpPr>
        <p:spPr bwMode="auto">
          <a:xfrm>
            <a:off x="1011866" y="29670236"/>
            <a:ext cx="2736269" cy="283084"/>
          </a:xfrm>
          <a:prstGeom prst="rect">
            <a:avLst/>
          </a:prstGeom>
          <a:noFill/>
          <a:ln w="9525">
            <a:noFill/>
            <a:miter lim="800000"/>
            <a:headEnd/>
            <a:tailEnd/>
          </a:ln>
          <a:effectLst/>
        </p:spPr>
        <p:txBody>
          <a:bodyPr wrap="square" lIns="63187" tIns="31588" rIns="63187" bIns="31588">
            <a:spAutoFit/>
          </a:bodyPr>
          <a:lstStyle/>
          <a:p>
            <a:pPr eaLnBrk="0" hangingPunct="0">
              <a:lnSpc>
                <a:spcPct val="65000"/>
              </a:lnSpc>
              <a:spcBef>
                <a:spcPct val="50000"/>
              </a:spcBef>
              <a:defRPr/>
            </a:pPr>
            <a:r>
              <a:rPr lang="en-US" sz="600" b="1" dirty="0" smtClean="0">
                <a:solidFill>
                  <a:schemeClr val="bg1">
                    <a:lumMod val="75000"/>
                  </a:schemeClr>
                </a:solidFill>
                <a:latin typeface="Arial" charset="0"/>
              </a:rPr>
              <a:t>RESEARCH POSTER PRESENTATION </a:t>
            </a:r>
            <a:r>
              <a:rPr lang="en-US" sz="600" b="1" dirty="0">
                <a:solidFill>
                  <a:schemeClr val="bg1">
                    <a:lumMod val="75000"/>
                  </a:schemeClr>
                </a:solidFill>
                <a:latin typeface="Arial" charset="0"/>
              </a:rPr>
              <a:t>DESIGN © </a:t>
            </a:r>
            <a:r>
              <a:rPr lang="en-US" sz="600" b="1" dirty="0" smtClean="0">
                <a:solidFill>
                  <a:schemeClr val="bg1">
                    <a:lumMod val="75000"/>
                  </a:schemeClr>
                </a:solidFill>
                <a:latin typeface="Arial" charset="0"/>
              </a:rPr>
              <a:t>2015</a:t>
            </a:r>
            <a:endParaRPr lang="en-US" sz="600" b="1" dirty="0">
              <a:solidFill>
                <a:schemeClr val="bg1">
                  <a:lumMod val="75000"/>
                </a:schemeClr>
              </a:solidFill>
              <a:latin typeface="Arial" charset="0"/>
            </a:endParaRPr>
          </a:p>
          <a:p>
            <a:pPr eaLnBrk="0" hangingPunct="0">
              <a:lnSpc>
                <a:spcPct val="65000"/>
              </a:lnSpc>
              <a:spcBef>
                <a:spcPct val="50000"/>
              </a:spcBef>
              <a:defRPr/>
            </a:pPr>
            <a:r>
              <a:rPr lang="en-US" sz="900" b="1" dirty="0">
                <a:solidFill>
                  <a:schemeClr val="bg1">
                    <a:lumMod val="75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4" r:id="rId1"/>
  </p:sldLayoutIdLst>
  <p:timing>
    <p:tnLst>
      <p:par>
        <p:cTn id="1" dur="indefinite" restart="never" nodeType="tmRoot"/>
      </p:par>
    </p:tnLst>
  </p:timing>
  <p:txStyles>
    <p:titleStyle>
      <a:lvl1pPr algn="ctr" defTabSz="3038715" rtl="0" eaLnBrk="1" latinLnBrk="0" hangingPunct="1">
        <a:spcBef>
          <a:spcPct val="0"/>
        </a:spcBef>
        <a:buNone/>
        <a:defRPr sz="6000" kern="1200">
          <a:solidFill>
            <a:schemeClr val="bg1"/>
          </a:solidFill>
          <a:latin typeface="Trebuchet MS" pitchFamily="34" charset="0"/>
          <a:ea typeface="+mj-ea"/>
          <a:cs typeface="+mj-cs"/>
        </a:defRPr>
      </a:lvl1pPr>
    </p:titleStyle>
    <p:bodyStyle>
      <a:lvl1pPr marL="1139518" indent="-1139518" algn="l" defTabSz="3038715" rtl="0" eaLnBrk="1" latinLnBrk="0" hangingPunct="1">
        <a:spcBef>
          <a:spcPct val="20000"/>
        </a:spcBef>
        <a:buFont typeface="Arial" pitchFamily="34" charset="0"/>
        <a:buChar char="•"/>
        <a:defRPr sz="10600" kern="1200">
          <a:solidFill>
            <a:schemeClr val="tx1"/>
          </a:solidFill>
          <a:latin typeface="+mn-lt"/>
          <a:ea typeface="+mn-ea"/>
          <a:cs typeface="+mn-cs"/>
        </a:defRPr>
      </a:lvl1pPr>
      <a:lvl2pPr marL="2468955" indent="-949598" algn="l" defTabSz="3038715" rtl="0" eaLnBrk="1" latinLnBrk="0" hangingPunct="1">
        <a:spcBef>
          <a:spcPct val="20000"/>
        </a:spcBef>
        <a:buFont typeface="Arial" pitchFamily="34" charset="0"/>
        <a:buChar char="–"/>
        <a:defRPr sz="9400" kern="1200">
          <a:solidFill>
            <a:schemeClr val="tx1"/>
          </a:solidFill>
          <a:latin typeface="+mn-lt"/>
          <a:ea typeface="+mn-ea"/>
          <a:cs typeface="+mn-cs"/>
        </a:defRPr>
      </a:lvl2pPr>
      <a:lvl3pPr marL="3798394" indent="-759679" algn="l" defTabSz="3038715" rtl="0" eaLnBrk="1" latinLnBrk="0" hangingPunct="1">
        <a:spcBef>
          <a:spcPct val="20000"/>
        </a:spcBef>
        <a:buFont typeface="Arial" pitchFamily="34" charset="0"/>
        <a:buChar char="•"/>
        <a:defRPr sz="8000" kern="1200">
          <a:solidFill>
            <a:schemeClr val="tx1"/>
          </a:solidFill>
          <a:latin typeface="+mn-lt"/>
          <a:ea typeface="+mn-ea"/>
          <a:cs typeface="+mn-cs"/>
        </a:defRPr>
      </a:lvl3pPr>
      <a:lvl4pPr marL="5317751"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4pPr>
      <a:lvl5pPr marL="6837107"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5pPr>
      <a:lvl6pPr marL="8356465"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6pPr>
      <a:lvl7pPr marL="9875821"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7pPr>
      <a:lvl8pPr marL="11395179"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8pPr>
      <a:lvl9pPr marL="12914537"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9pPr>
    </p:bodyStyle>
    <p:otherStyle>
      <a:defPPr>
        <a:defRPr lang="en-US"/>
      </a:defPPr>
      <a:lvl1pPr marL="0" algn="l" defTabSz="3038715" rtl="0" eaLnBrk="1" latinLnBrk="0" hangingPunct="1">
        <a:defRPr sz="6000" kern="1200">
          <a:solidFill>
            <a:schemeClr val="tx1"/>
          </a:solidFill>
          <a:latin typeface="+mn-lt"/>
          <a:ea typeface="+mn-ea"/>
          <a:cs typeface="+mn-cs"/>
        </a:defRPr>
      </a:lvl1pPr>
      <a:lvl2pPr marL="1519358" algn="l" defTabSz="3038715" rtl="0" eaLnBrk="1" latinLnBrk="0" hangingPunct="1">
        <a:defRPr sz="6000" kern="1200">
          <a:solidFill>
            <a:schemeClr val="tx1"/>
          </a:solidFill>
          <a:latin typeface="+mn-lt"/>
          <a:ea typeface="+mn-ea"/>
          <a:cs typeface="+mn-cs"/>
        </a:defRPr>
      </a:lvl2pPr>
      <a:lvl3pPr marL="3038715" algn="l" defTabSz="3038715" rtl="0" eaLnBrk="1" latinLnBrk="0" hangingPunct="1">
        <a:defRPr sz="6000" kern="1200">
          <a:solidFill>
            <a:schemeClr val="tx1"/>
          </a:solidFill>
          <a:latin typeface="+mn-lt"/>
          <a:ea typeface="+mn-ea"/>
          <a:cs typeface="+mn-cs"/>
        </a:defRPr>
      </a:lvl3pPr>
      <a:lvl4pPr marL="4558071" algn="l" defTabSz="3038715" rtl="0" eaLnBrk="1" latinLnBrk="0" hangingPunct="1">
        <a:defRPr sz="6000" kern="1200">
          <a:solidFill>
            <a:schemeClr val="tx1"/>
          </a:solidFill>
          <a:latin typeface="+mn-lt"/>
          <a:ea typeface="+mn-ea"/>
          <a:cs typeface="+mn-cs"/>
        </a:defRPr>
      </a:lvl4pPr>
      <a:lvl5pPr marL="6077429" algn="l" defTabSz="3038715" rtl="0" eaLnBrk="1" latinLnBrk="0" hangingPunct="1">
        <a:defRPr sz="6000" kern="1200">
          <a:solidFill>
            <a:schemeClr val="tx1"/>
          </a:solidFill>
          <a:latin typeface="+mn-lt"/>
          <a:ea typeface="+mn-ea"/>
          <a:cs typeface="+mn-cs"/>
        </a:defRPr>
      </a:lvl5pPr>
      <a:lvl6pPr marL="7596786" algn="l" defTabSz="3038715" rtl="0" eaLnBrk="1" latinLnBrk="0" hangingPunct="1">
        <a:defRPr sz="6000" kern="1200">
          <a:solidFill>
            <a:schemeClr val="tx1"/>
          </a:solidFill>
          <a:latin typeface="+mn-lt"/>
          <a:ea typeface="+mn-ea"/>
          <a:cs typeface="+mn-cs"/>
        </a:defRPr>
      </a:lvl6pPr>
      <a:lvl7pPr marL="9116145" algn="l" defTabSz="3038715" rtl="0" eaLnBrk="1" latinLnBrk="0" hangingPunct="1">
        <a:defRPr sz="6000" kern="1200">
          <a:solidFill>
            <a:schemeClr val="tx1"/>
          </a:solidFill>
          <a:latin typeface="+mn-lt"/>
          <a:ea typeface="+mn-ea"/>
          <a:cs typeface="+mn-cs"/>
        </a:defRPr>
      </a:lvl7pPr>
      <a:lvl8pPr marL="10635501" algn="l" defTabSz="3038715" rtl="0" eaLnBrk="1" latinLnBrk="0" hangingPunct="1">
        <a:defRPr sz="6000" kern="1200">
          <a:solidFill>
            <a:schemeClr val="tx1"/>
          </a:solidFill>
          <a:latin typeface="+mn-lt"/>
          <a:ea typeface="+mn-ea"/>
          <a:cs typeface="+mn-cs"/>
        </a:defRPr>
      </a:lvl8pPr>
      <a:lvl9pPr marL="12154859" algn="l" defTabSz="3038715" rtl="0" eaLnBrk="1" latinLnBrk="0" hangingPunct="1">
        <a:defRPr sz="6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5.gif"/><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4.png"/><Relationship Id="rId5" Type="http://schemas.openxmlformats.org/officeDocument/2006/relationships/image" Target="../media/image13.jp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22000">
              <a:schemeClr val="bg1"/>
            </a:gs>
            <a:gs pos="78000">
              <a:schemeClr val="bg1">
                <a:lumMod val="95000"/>
              </a:schemeClr>
            </a:gs>
            <a:gs pos="100000">
              <a:schemeClr val="bg1"/>
            </a:gs>
          </a:gsLst>
          <a:path path="circle">
            <a:fillToRect l="100000" b="100000"/>
          </a:path>
          <a:tileRect t="-100000" r="-100000"/>
        </a:gradFill>
        <a:effectLst/>
      </p:bgPr>
    </p:bg>
    <p:spTree>
      <p:nvGrpSpPr>
        <p:cNvPr id="1" name=""/>
        <p:cNvGrpSpPr/>
        <p:nvPr/>
      </p:nvGrpSpPr>
      <p:grpSpPr>
        <a:xfrm>
          <a:off x="0" y="0"/>
          <a:ext cx="0" cy="0"/>
          <a:chOff x="0" y="0"/>
          <a:chExt cx="0" cy="0"/>
        </a:xfrm>
      </p:grpSpPr>
      <p:grpSp>
        <p:nvGrpSpPr>
          <p:cNvPr id="3157" name="Group 3156"/>
          <p:cNvGrpSpPr>
            <a:grpSpLocks noChangeAspect="1"/>
          </p:cNvGrpSpPr>
          <p:nvPr/>
        </p:nvGrpSpPr>
        <p:grpSpPr>
          <a:xfrm>
            <a:off x="1" y="0"/>
            <a:ext cx="21217895" cy="29835601"/>
            <a:chOff x="-153222" y="-129041"/>
            <a:chExt cx="21217895" cy="29835601"/>
          </a:xfrm>
        </p:grpSpPr>
        <p:sp>
          <p:nvSpPr>
            <p:cNvPr id="120" name="Flowchart: Process 119"/>
            <p:cNvSpPr/>
            <p:nvPr/>
          </p:nvSpPr>
          <p:spPr>
            <a:xfrm>
              <a:off x="10735143" y="6613450"/>
              <a:ext cx="10329530" cy="19309328"/>
            </a:xfrm>
            <a:prstGeom prst="flowChartProcess">
              <a:avLst/>
            </a:prstGeom>
            <a:solidFill>
              <a:schemeClr val="bg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hr-HR"/>
            </a:p>
          </p:txBody>
        </p:sp>
        <p:sp>
          <p:nvSpPr>
            <p:cNvPr id="121" name="Flowchart: Process 120"/>
            <p:cNvSpPr/>
            <p:nvPr/>
          </p:nvSpPr>
          <p:spPr>
            <a:xfrm>
              <a:off x="10694194" y="26002705"/>
              <a:ext cx="10329530" cy="1492808"/>
            </a:xfrm>
            <a:prstGeom prst="flowChartProcess">
              <a:avLst/>
            </a:prstGeom>
            <a:solidFill>
              <a:schemeClr val="bg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hr-HR"/>
            </a:p>
          </p:txBody>
        </p:sp>
        <p:sp>
          <p:nvSpPr>
            <p:cNvPr id="122" name="Flowchart: Process 121"/>
            <p:cNvSpPr/>
            <p:nvPr/>
          </p:nvSpPr>
          <p:spPr>
            <a:xfrm>
              <a:off x="10735143" y="27575440"/>
              <a:ext cx="10329530" cy="2131120"/>
            </a:xfrm>
            <a:prstGeom prst="flowChartProcess">
              <a:avLst/>
            </a:prstGeom>
            <a:solidFill>
              <a:schemeClr val="bg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hr-HR"/>
            </a:p>
          </p:txBody>
        </p:sp>
        <p:sp>
          <p:nvSpPr>
            <p:cNvPr id="119" name="Flowchart: Process 118"/>
            <p:cNvSpPr/>
            <p:nvPr/>
          </p:nvSpPr>
          <p:spPr>
            <a:xfrm>
              <a:off x="237354" y="9947454"/>
              <a:ext cx="10329530" cy="19759106"/>
            </a:xfrm>
            <a:prstGeom prst="flowChartProcess">
              <a:avLst/>
            </a:prstGeom>
            <a:solidFill>
              <a:schemeClr val="bg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hr-HR"/>
            </a:p>
          </p:txBody>
        </p:sp>
        <p:sp>
          <p:nvSpPr>
            <p:cNvPr id="3156" name="Flowchart: Process 3155"/>
            <p:cNvSpPr/>
            <p:nvPr/>
          </p:nvSpPr>
          <p:spPr>
            <a:xfrm>
              <a:off x="237354" y="6651776"/>
              <a:ext cx="10329530" cy="3181526"/>
            </a:xfrm>
            <a:prstGeom prst="flowChartProcess">
              <a:avLst/>
            </a:prstGeom>
            <a:solidFill>
              <a:schemeClr val="bg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hr-HR"/>
            </a:p>
          </p:txBody>
        </p:sp>
        <p:sp>
          <p:nvSpPr>
            <p:cNvPr id="69" name="Rectangle 68"/>
            <p:cNvSpPr/>
            <p:nvPr/>
          </p:nvSpPr>
          <p:spPr>
            <a:xfrm>
              <a:off x="2317324" y="2430574"/>
              <a:ext cx="17089067" cy="707886"/>
            </a:xfrm>
            <a:prstGeom prst="rect">
              <a:avLst/>
            </a:prstGeom>
          </p:spPr>
          <p:txBody>
            <a:bodyPr wrap="square" anchor="t" anchorCtr="0">
              <a:spAutoFit/>
            </a:bodyPr>
            <a:lstStyle/>
            <a:p>
              <a:r>
                <a:rPr lang="hr-HR" sz="3600" b="1" dirty="0" smtClean="0">
                  <a:solidFill>
                    <a:schemeClr val="bg1">
                      <a:lumMod val="50000"/>
                    </a:schemeClr>
                  </a:solidFill>
                </a:rPr>
                <a:t>8th </a:t>
              </a:r>
              <a:r>
                <a:rPr lang="en-US" sz="3600" b="1" dirty="0" smtClean="0">
                  <a:solidFill>
                    <a:schemeClr val="bg1">
                      <a:lumMod val="50000"/>
                    </a:schemeClr>
                  </a:solidFill>
                </a:rPr>
                <a:t>International </a:t>
              </a:r>
              <a:r>
                <a:rPr lang="en-US" sz="3600" b="1" dirty="0">
                  <a:solidFill>
                    <a:schemeClr val="bg1">
                      <a:lumMod val="50000"/>
                    </a:schemeClr>
                  </a:solidFill>
                </a:rPr>
                <a:t>Conference on </a:t>
              </a:r>
              <a:r>
                <a:rPr lang="hr-HR" sz="3600" b="1" dirty="0" smtClean="0">
                  <a:solidFill>
                    <a:schemeClr val="bg1">
                      <a:lumMod val="50000"/>
                    </a:schemeClr>
                  </a:solidFill>
                </a:rPr>
                <a:t>Marine</a:t>
              </a:r>
              <a:r>
                <a:rPr lang="en-US" sz="3600" b="1" dirty="0" smtClean="0">
                  <a:solidFill>
                    <a:schemeClr val="bg1">
                      <a:lumMod val="50000"/>
                    </a:schemeClr>
                  </a:solidFill>
                </a:rPr>
                <a:t> Technology</a:t>
              </a:r>
              <a:r>
                <a:rPr lang="hr-HR" sz="3600" b="1" dirty="0" smtClean="0">
                  <a:solidFill>
                    <a:schemeClr val="bg1">
                      <a:lumMod val="50000"/>
                    </a:schemeClr>
                  </a:solidFill>
                </a:rPr>
                <a:t> – </a:t>
              </a:r>
              <a:r>
                <a:rPr lang="hr-HR" sz="4000" b="1" dirty="0" smtClean="0">
                  <a:solidFill>
                    <a:schemeClr val="bg2">
                      <a:lumMod val="10000"/>
                    </a:schemeClr>
                  </a:solidFill>
                  <a:effectLst>
                    <a:outerShdw blurRad="38100" dist="38100" dir="2700000" algn="tl">
                      <a:srgbClr val="000000">
                        <a:alpha val="43137"/>
                      </a:srgbClr>
                    </a:outerShdw>
                  </a:effectLst>
                </a:rPr>
                <a:t>WINKLER 2019 </a:t>
              </a:r>
              <a:r>
                <a:rPr lang="hr-HR" sz="3600" b="1" dirty="0" smtClean="0">
                  <a:solidFill>
                    <a:schemeClr val="bg1">
                      <a:lumMod val="50000"/>
                    </a:schemeClr>
                  </a:solidFill>
                </a:rPr>
                <a:t>– Rijeka –</a:t>
              </a:r>
              <a:r>
                <a:rPr lang="en-US" sz="3600" b="1" dirty="0" smtClean="0">
                  <a:solidFill>
                    <a:schemeClr val="bg1">
                      <a:lumMod val="50000"/>
                    </a:schemeClr>
                  </a:solidFill>
                </a:rPr>
                <a:t> Croatia</a:t>
              </a:r>
              <a:r>
                <a:rPr lang="hr-HR" sz="3600" b="1" dirty="0" smtClean="0">
                  <a:solidFill>
                    <a:schemeClr val="bg1">
                      <a:lumMod val="50000"/>
                    </a:schemeClr>
                  </a:solidFill>
                </a:rPr>
                <a:t> </a:t>
              </a:r>
              <a:endParaRPr lang="hr-HR" sz="3200" b="1" dirty="0">
                <a:solidFill>
                  <a:schemeClr val="bg1">
                    <a:lumMod val="50000"/>
                  </a:schemeClr>
                </a:solidFill>
              </a:endParaRPr>
            </a:p>
          </p:txBody>
        </p:sp>
        <p:pic>
          <p:nvPicPr>
            <p:cNvPr id="3148" name="Picture 314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50977" y="129786"/>
              <a:ext cx="6308882" cy="1722805"/>
            </a:xfrm>
            <a:prstGeom prst="rect">
              <a:avLst/>
            </a:prstGeom>
          </p:spPr>
        </p:pic>
        <p:pic>
          <p:nvPicPr>
            <p:cNvPr id="3149" name="Picture 3148"/>
            <p:cNvPicPr>
              <a:picLocks noChangeAspect="1"/>
            </p:cNvPicPr>
            <p:nvPr/>
          </p:nvPicPr>
          <p:blipFill rotWithShape="1">
            <a:blip r:embed="rId4">
              <a:extLst>
                <a:ext uri="{28A0092B-C50C-407E-A947-70E740481C1C}">
                  <a14:useLocalDpi xmlns:a14="http://schemas.microsoft.com/office/drawing/2010/main" val="0"/>
                </a:ext>
              </a:extLst>
            </a:blip>
            <a:srcRect l="5091" t="1029" b="11060"/>
            <a:stretch/>
          </p:blipFill>
          <p:spPr>
            <a:xfrm>
              <a:off x="-153222" y="-129041"/>
              <a:ext cx="6604198" cy="2324025"/>
            </a:xfrm>
            <a:prstGeom prst="rect">
              <a:avLst/>
            </a:prstGeom>
          </p:spPr>
        </p:pic>
        <p:pic>
          <p:nvPicPr>
            <p:cNvPr id="3150" name="Picture 314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555219" y="494587"/>
              <a:ext cx="5427629" cy="1322078"/>
            </a:xfrm>
            <a:prstGeom prst="rect">
              <a:avLst/>
            </a:prstGeom>
          </p:spPr>
        </p:pic>
        <p:cxnSp>
          <p:nvCxnSpPr>
            <p:cNvPr id="3152" name="Straight Connector 3151"/>
            <p:cNvCxnSpPr/>
            <p:nvPr/>
          </p:nvCxnSpPr>
          <p:spPr>
            <a:xfrm>
              <a:off x="440616" y="2094292"/>
              <a:ext cx="20383126" cy="0"/>
            </a:xfrm>
            <a:prstGeom prst="line">
              <a:avLst/>
            </a:prstGeom>
            <a:ln w="104775" cmpd="sng">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422374" y="3192564"/>
              <a:ext cx="20383126" cy="0"/>
            </a:xfrm>
            <a:prstGeom prst="line">
              <a:avLst/>
            </a:prstGeom>
            <a:ln w="104775" cmpd="sng">
              <a:solidFill>
                <a:schemeClr val="bg2">
                  <a:alpha val="30000"/>
                </a:schemeClr>
              </a:solidFill>
            </a:ln>
          </p:spPr>
          <p:style>
            <a:lnRef idx="1">
              <a:schemeClr val="accent1"/>
            </a:lnRef>
            <a:fillRef idx="0">
              <a:schemeClr val="accent1"/>
            </a:fillRef>
            <a:effectRef idx="0">
              <a:schemeClr val="accent1"/>
            </a:effectRef>
            <a:fontRef idx="minor">
              <a:schemeClr val="tx1"/>
            </a:fontRef>
          </p:style>
        </p:cxnSp>
      </p:grpSp>
      <p:sp>
        <p:nvSpPr>
          <p:cNvPr id="232" name="Text Placeholder 231"/>
          <p:cNvSpPr>
            <a:spLocks noGrp="1"/>
          </p:cNvSpPr>
          <p:nvPr>
            <p:ph type="body" sz="quarter" idx="10"/>
          </p:nvPr>
        </p:nvSpPr>
        <p:spPr>
          <a:xfrm>
            <a:off x="600442" y="7403292"/>
            <a:ext cx="9942030" cy="2430010"/>
          </a:xfrm>
        </p:spPr>
        <p:txBody>
          <a:bodyPr/>
          <a:lstStyle/>
          <a:p>
            <a:r>
              <a:rPr lang="hr-HR" sz="1600" dirty="0" smtClean="0"/>
              <a:t>Text</a:t>
            </a:r>
            <a:endParaRPr lang="en-US" sz="1600" dirty="0"/>
          </a:p>
        </p:txBody>
      </p:sp>
      <p:sp>
        <p:nvSpPr>
          <p:cNvPr id="233" name="Text Placeholder 232"/>
          <p:cNvSpPr>
            <a:spLocks noGrp="1"/>
          </p:cNvSpPr>
          <p:nvPr>
            <p:ph type="body" sz="quarter" idx="11"/>
          </p:nvPr>
        </p:nvSpPr>
        <p:spPr>
          <a:xfrm>
            <a:off x="449463" y="6880647"/>
            <a:ext cx="10093882" cy="566030"/>
          </a:xfrm>
        </p:spPr>
        <p:txBody>
          <a:bodyPr/>
          <a:lstStyle/>
          <a:p>
            <a:r>
              <a:rPr lang="hr-HR" dirty="0" smtClean="0"/>
              <a:t>Abstract</a:t>
            </a:r>
            <a:endParaRPr lang="en-US" dirty="0"/>
          </a:p>
        </p:txBody>
      </p:sp>
      <p:sp>
        <p:nvSpPr>
          <p:cNvPr id="236" name="Text Placeholder 235"/>
          <p:cNvSpPr>
            <a:spLocks noGrp="1"/>
          </p:cNvSpPr>
          <p:nvPr>
            <p:ph type="body" sz="quarter" idx="20"/>
          </p:nvPr>
        </p:nvSpPr>
        <p:spPr>
          <a:xfrm>
            <a:off x="423038" y="10162306"/>
            <a:ext cx="10096349" cy="566030"/>
          </a:xfrm>
        </p:spPr>
        <p:txBody>
          <a:bodyPr/>
          <a:lstStyle/>
          <a:p>
            <a:r>
              <a:rPr lang="hr-HR" dirty="0" smtClean="0"/>
              <a:t>1. Introduction</a:t>
            </a:r>
            <a:endParaRPr lang="en-US" dirty="0"/>
          </a:p>
        </p:txBody>
      </p:sp>
      <p:sp>
        <p:nvSpPr>
          <p:cNvPr id="237" name="Text Placeholder 236"/>
          <p:cNvSpPr>
            <a:spLocks noGrp="1"/>
          </p:cNvSpPr>
          <p:nvPr>
            <p:ph type="body" sz="quarter" idx="25"/>
          </p:nvPr>
        </p:nvSpPr>
        <p:spPr>
          <a:xfrm>
            <a:off x="10964324" y="6876680"/>
            <a:ext cx="10093752" cy="497182"/>
          </a:xfrm>
        </p:spPr>
        <p:txBody>
          <a:bodyPr/>
          <a:lstStyle/>
          <a:p>
            <a:r>
              <a:rPr lang="hr-HR" sz="2400" dirty="0" smtClean="0"/>
              <a:t>2.1. Subtitle</a:t>
            </a:r>
            <a:endParaRPr lang="en-US" sz="2400" dirty="0"/>
          </a:p>
        </p:txBody>
      </p:sp>
      <p:sp>
        <p:nvSpPr>
          <p:cNvPr id="238" name="Text Placeholder 237"/>
          <p:cNvSpPr>
            <a:spLocks noGrp="1"/>
          </p:cNvSpPr>
          <p:nvPr>
            <p:ph type="body" sz="quarter" idx="26"/>
          </p:nvPr>
        </p:nvSpPr>
        <p:spPr>
          <a:xfrm>
            <a:off x="600442" y="18480806"/>
            <a:ext cx="10093752" cy="935178"/>
          </a:xfrm>
        </p:spPr>
        <p:txBody>
          <a:bodyPr/>
          <a:lstStyle/>
          <a:p>
            <a:r>
              <a:rPr lang="hr-HR" sz="1600" dirty="0"/>
              <a:t>T</a:t>
            </a:r>
            <a:r>
              <a:rPr lang="hr-HR" sz="1600" dirty="0" smtClean="0"/>
              <a:t>ext</a:t>
            </a:r>
            <a:endParaRPr lang="hr-HR" sz="1600" dirty="0"/>
          </a:p>
          <a:p>
            <a:endParaRPr lang="en-US" dirty="0"/>
          </a:p>
        </p:txBody>
      </p:sp>
      <p:sp>
        <p:nvSpPr>
          <p:cNvPr id="239" name="Text Placeholder 238"/>
          <p:cNvSpPr>
            <a:spLocks noGrp="1"/>
          </p:cNvSpPr>
          <p:nvPr>
            <p:ph type="body" sz="quarter" idx="27"/>
          </p:nvPr>
        </p:nvSpPr>
        <p:spPr>
          <a:xfrm>
            <a:off x="10854419" y="21400441"/>
            <a:ext cx="10090978" cy="558738"/>
          </a:xfrm>
        </p:spPr>
        <p:txBody>
          <a:bodyPr/>
          <a:lstStyle/>
          <a:p>
            <a:r>
              <a:rPr lang="hr-HR" dirty="0" smtClean="0"/>
              <a:t>Literature</a:t>
            </a:r>
            <a:endParaRPr lang="en-US" dirty="0"/>
          </a:p>
        </p:txBody>
      </p:sp>
      <p:sp>
        <p:nvSpPr>
          <p:cNvPr id="240" name="Text Placeholder 239"/>
          <p:cNvSpPr>
            <a:spLocks noGrp="1"/>
          </p:cNvSpPr>
          <p:nvPr>
            <p:ph type="body" sz="quarter" idx="28"/>
          </p:nvPr>
        </p:nvSpPr>
        <p:spPr>
          <a:xfrm>
            <a:off x="10888001" y="21899182"/>
            <a:ext cx="10094847" cy="935178"/>
          </a:xfrm>
        </p:spPr>
        <p:txBody>
          <a:bodyPr/>
          <a:lstStyle/>
          <a:p>
            <a:pPr lvl="0"/>
            <a:r>
              <a:rPr lang="hr-HR" sz="1600" dirty="0" smtClean="0"/>
              <a:t>[1]    Text</a:t>
            </a:r>
            <a:endParaRPr lang="hr-HR" sz="1600" dirty="0"/>
          </a:p>
          <a:p>
            <a:endParaRPr lang="en-US" dirty="0"/>
          </a:p>
        </p:txBody>
      </p:sp>
      <p:sp>
        <p:nvSpPr>
          <p:cNvPr id="241" name="Text Placeholder 240"/>
          <p:cNvSpPr>
            <a:spLocks noGrp="1"/>
          </p:cNvSpPr>
          <p:nvPr>
            <p:ph type="body" sz="quarter" idx="29"/>
          </p:nvPr>
        </p:nvSpPr>
        <p:spPr>
          <a:xfrm>
            <a:off x="10737816" y="26223989"/>
            <a:ext cx="10085926" cy="566030"/>
          </a:xfrm>
        </p:spPr>
        <p:txBody>
          <a:bodyPr/>
          <a:lstStyle/>
          <a:p>
            <a:r>
              <a:rPr lang="hr-HR" dirty="0" smtClean="0"/>
              <a:t>Acknowledgements</a:t>
            </a:r>
            <a:endParaRPr lang="en-US" dirty="0"/>
          </a:p>
        </p:txBody>
      </p:sp>
      <p:sp>
        <p:nvSpPr>
          <p:cNvPr id="242" name="Text Placeholder 241"/>
          <p:cNvSpPr>
            <a:spLocks noGrp="1"/>
          </p:cNvSpPr>
          <p:nvPr>
            <p:ph type="body" sz="quarter" idx="30"/>
          </p:nvPr>
        </p:nvSpPr>
        <p:spPr>
          <a:xfrm>
            <a:off x="11408229" y="26669129"/>
            <a:ext cx="9537168" cy="816034"/>
          </a:xfrm>
        </p:spPr>
        <p:txBody>
          <a:bodyPr/>
          <a:lstStyle/>
          <a:p>
            <a:r>
              <a:rPr lang="hr-HR" sz="1600" dirty="0" smtClean="0"/>
              <a:t>Text</a:t>
            </a:r>
            <a:endParaRPr lang="en-US" sz="1600" dirty="0"/>
          </a:p>
        </p:txBody>
      </p:sp>
      <p:sp>
        <p:nvSpPr>
          <p:cNvPr id="244" name="Text Placeholder 243"/>
          <p:cNvSpPr>
            <a:spLocks noGrp="1"/>
          </p:cNvSpPr>
          <p:nvPr>
            <p:ph type="body" sz="quarter" idx="96"/>
          </p:nvPr>
        </p:nvSpPr>
        <p:spPr>
          <a:xfrm>
            <a:off x="600441" y="10631130"/>
            <a:ext cx="9966443" cy="6951714"/>
          </a:xfrm>
        </p:spPr>
        <p:txBody>
          <a:bodyPr/>
          <a:lstStyle/>
          <a:p>
            <a:r>
              <a:rPr lang="hr-HR" sz="1600" dirty="0" smtClean="0"/>
              <a:t>Text</a:t>
            </a:r>
            <a:endParaRPr lang="en-US" sz="1600" dirty="0"/>
          </a:p>
          <a:p>
            <a:endParaRPr lang="en-US" sz="1600" dirty="0"/>
          </a:p>
        </p:txBody>
      </p:sp>
      <p:sp>
        <p:nvSpPr>
          <p:cNvPr id="282" name="Text Placeholder 281"/>
          <p:cNvSpPr>
            <a:spLocks noGrp="1"/>
          </p:cNvSpPr>
          <p:nvPr>
            <p:ph type="body" sz="quarter" idx="151"/>
          </p:nvPr>
        </p:nvSpPr>
        <p:spPr>
          <a:xfrm>
            <a:off x="2351872" y="5529783"/>
            <a:ext cx="15608232" cy="662437"/>
          </a:xfrm>
        </p:spPr>
        <p:txBody>
          <a:bodyPr>
            <a:normAutofit/>
          </a:bodyPr>
          <a:lstStyle/>
          <a:p>
            <a:r>
              <a:rPr lang="hr-HR" sz="3600" dirty="0" smtClean="0">
                <a:solidFill>
                  <a:srgbClr val="002060"/>
                </a:solidFill>
              </a:rPr>
              <a:t>Surname, Name 1; </a:t>
            </a:r>
            <a:r>
              <a:rPr lang="hr-HR" sz="3600" dirty="0"/>
              <a:t>, </a:t>
            </a:r>
            <a:r>
              <a:rPr lang="hr-HR" sz="3600" dirty="0">
                <a:solidFill>
                  <a:srgbClr val="002060"/>
                </a:solidFill>
              </a:rPr>
              <a:t>Surname, Name </a:t>
            </a:r>
            <a:r>
              <a:rPr lang="hr-HR" sz="3600" dirty="0" smtClean="0">
                <a:solidFill>
                  <a:srgbClr val="002060"/>
                </a:solidFill>
              </a:rPr>
              <a:t>2; etc</a:t>
            </a:r>
            <a:endParaRPr lang="en-US" sz="3600" dirty="0"/>
          </a:p>
        </p:txBody>
      </p:sp>
      <p:sp>
        <p:nvSpPr>
          <p:cNvPr id="283" name="Text Placeholder 282"/>
          <p:cNvSpPr>
            <a:spLocks noGrp="1"/>
          </p:cNvSpPr>
          <p:nvPr>
            <p:ph type="body" sz="quarter" idx="153"/>
          </p:nvPr>
        </p:nvSpPr>
        <p:spPr>
          <a:xfrm>
            <a:off x="3363747" y="3522867"/>
            <a:ext cx="15414425" cy="1921907"/>
          </a:xfrm>
        </p:spPr>
        <p:txBody>
          <a:bodyPr>
            <a:normAutofit/>
          </a:bodyPr>
          <a:lstStyle/>
          <a:p>
            <a:r>
              <a:rPr lang="hr-HR" sz="7200" dirty="0" smtClean="0">
                <a:solidFill>
                  <a:srgbClr val="002060"/>
                </a:solidFill>
              </a:rPr>
              <a:t>TITLE </a:t>
            </a:r>
          </a:p>
        </p:txBody>
      </p:sp>
      <p:sp>
        <p:nvSpPr>
          <p:cNvPr id="17" name="Text Placeholder 236"/>
          <p:cNvSpPr txBox="1">
            <a:spLocks/>
          </p:cNvSpPr>
          <p:nvPr/>
        </p:nvSpPr>
        <p:spPr>
          <a:xfrm>
            <a:off x="440616" y="17691549"/>
            <a:ext cx="10093752" cy="566030"/>
          </a:xfrm>
          <a:prstGeom prst="rect">
            <a:avLst/>
          </a:prstGeom>
          <a:noFill/>
        </p:spPr>
        <p:txBody>
          <a:bodyPr wrap="square" lIns="63307" tIns="63307" rIns="63307" bIns="63307" anchor="ctr" anchorCtr="0">
            <a:spAutoFit/>
          </a:bodyPr>
          <a:lstStyle>
            <a:lvl1pPr marL="0" indent="0" algn="ctr" defTabSz="3038715" rtl="0" eaLnBrk="1" latinLnBrk="0" hangingPunct="1">
              <a:spcBef>
                <a:spcPct val="20000"/>
              </a:spcBef>
              <a:buFont typeface="Arial" pitchFamily="34" charset="0"/>
              <a:buNone/>
              <a:defRPr sz="2800" b="1" u="sng" kern="1200" baseline="0">
                <a:solidFill>
                  <a:schemeClr val="accent5">
                    <a:lumMod val="50000"/>
                  </a:schemeClr>
                </a:solidFill>
                <a:latin typeface="+mn-lt"/>
                <a:ea typeface="+mn-ea"/>
                <a:cs typeface="+mn-cs"/>
              </a:defRPr>
            </a:lvl1pPr>
            <a:lvl2pPr marL="2468955" indent="-949598" algn="l" defTabSz="3038715" rtl="0" eaLnBrk="1" latinLnBrk="0" hangingPunct="1">
              <a:spcBef>
                <a:spcPct val="20000"/>
              </a:spcBef>
              <a:buFont typeface="Arial" pitchFamily="34" charset="0"/>
              <a:buChar char="–"/>
              <a:defRPr sz="9400" kern="1200">
                <a:solidFill>
                  <a:schemeClr val="tx1"/>
                </a:solidFill>
                <a:latin typeface="+mn-lt"/>
                <a:ea typeface="+mn-ea"/>
                <a:cs typeface="+mn-cs"/>
              </a:defRPr>
            </a:lvl2pPr>
            <a:lvl3pPr marL="3798394" indent="-759679" algn="l" defTabSz="3038715" rtl="0" eaLnBrk="1" latinLnBrk="0" hangingPunct="1">
              <a:spcBef>
                <a:spcPct val="20000"/>
              </a:spcBef>
              <a:buFont typeface="Arial" pitchFamily="34" charset="0"/>
              <a:buChar char="•"/>
              <a:defRPr sz="8000" kern="1200">
                <a:solidFill>
                  <a:schemeClr val="tx1"/>
                </a:solidFill>
                <a:latin typeface="+mn-lt"/>
                <a:ea typeface="+mn-ea"/>
                <a:cs typeface="+mn-cs"/>
              </a:defRPr>
            </a:lvl3pPr>
            <a:lvl4pPr marL="5317751"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4pPr>
            <a:lvl5pPr marL="6837107"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5pPr>
            <a:lvl6pPr marL="8356465"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6pPr>
            <a:lvl7pPr marL="9875821"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7pPr>
            <a:lvl8pPr marL="11395179"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8pPr>
            <a:lvl9pPr marL="12914537"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9pPr>
          </a:lstStyle>
          <a:p>
            <a:r>
              <a:rPr lang="hr-HR" dirty="0" smtClean="0"/>
              <a:t>2. Title</a:t>
            </a:r>
            <a:endParaRPr lang="en-US" dirty="0"/>
          </a:p>
        </p:txBody>
      </p:sp>
      <p:sp>
        <p:nvSpPr>
          <p:cNvPr id="75" name="Text Placeholder 239"/>
          <p:cNvSpPr txBox="1">
            <a:spLocks/>
          </p:cNvSpPr>
          <p:nvPr/>
        </p:nvSpPr>
        <p:spPr>
          <a:xfrm>
            <a:off x="10891870" y="7894296"/>
            <a:ext cx="10094847" cy="634878"/>
          </a:xfrm>
          <a:prstGeom prst="rect">
            <a:avLst/>
          </a:prstGeom>
        </p:spPr>
        <p:txBody>
          <a:bodyPr wrap="square" lIns="158267" tIns="158267" rIns="158267" bIns="158267">
            <a:spAutoFit/>
          </a:bodyPr>
          <a:lstStyle>
            <a:lvl1pPr marL="0" indent="0" algn="l" defTabSz="3038715" rtl="0" eaLnBrk="1" latinLnBrk="0" hangingPunct="1">
              <a:spcBef>
                <a:spcPct val="20000"/>
              </a:spcBef>
              <a:buFont typeface="Arial" pitchFamily="34" charset="0"/>
              <a:buNone/>
              <a:defRPr sz="2000" kern="1200">
                <a:solidFill>
                  <a:schemeClr val="accent5">
                    <a:lumMod val="50000"/>
                  </a:schemeClr>
                </a:solidFill>
                <a:latin typeface="Times New Roman" panose="02020603050405020304" pitchFamily="18" charset="0"/>
                <a:ea typeface="+mn-ea"/>
                <a:cs typeface="Times New Roman" panose="02020603050405020304" pitchFamily="18" charset="0"/>
              </a:defRPr>
            </a:lvl1pPr>
            <a:lvl2pPr marL="1028732" indent="-395666" algn="l" defTabSz="3038715" rtl="0" eaLnBrk="1" latinLnBrk="0" hangingPunct="1">
              <a:spcBef>
                <a:spcPct val="20000"/>
              </a:spcBef>
              <a:buFont typeface="Arial" pitchFamily="34" charset="0"/>
              <a:buChar char="–"/>
              <a:defRPr sz="1700" kern="1200">
                <a:solidFill>
                  <a:schemeClr val="tx1"/>
                </a:solidFill>
                <a:latin typeface="Trebuchet MS" pitchFamily="34" charset="0"/>
                <a:ea typeface="+mn-ea"/>
                <a:cs typeface="+mn-cs"/>
              </a:defRPr>
            </a:lvl2pPr>
            <a:lvl3pPr marL="1424397" indent="-395666" algn="l" defTabSz="3038715" rtl="0" eaLnBrk="1" latinLnBrk="0" hangingPunct="1">
              <a:spcBef>
                <a:spcPct val="20000"/>
              </a:spcBef>
              <a:buFont typeface="Arial" pitchFamily="34" charset="0"/>
              <a:buChar char="•"/>
              <a:defRPr sz="1700" kern="1200">
                <a:solidFill>
                  <a:schemeClr val="tx1"/>
                </a:solidFill>
                <a:latin typeface="Trebuchet MS" pitchFamily="34" charset="0"/>
                <a:ea typeface="+mn-ea"/>
                <a:cs typeface="+mn-cs"/>
              </a:defRPr>
            </a:lvl3pPr>
            <a:lvl4pPr marL="1859630" indent="-435233" algn="l" defTabSz="3038715" rtl="0" eaLnBrk="1" latinLnBrk="0" hangingPunct="1">
              <a:spcBef>
                <a:spcPct val="20000"/>
              </a:spcBef>
              <a:buFont typeface="Arial" pitchFamily="34" charset="0"/>
              <a:buChar char="–"/>
              <a:defRPr sz="1700" kern="1200">
                <a:solidFill>
                  <a:schemeClr val="tx1"/>
                </a:solidFill>
                <a:latin typeface="Trebuchet MS" pitchFamily="34" charset="0"/>
                <a:ea typeface="+mn-ea"/>
                <a:cs typeface="+mn-cs"/>
              </a:defRPr>
            </a:lvl4pPr>
            <a:lvl5pPr marL="2176163" indent="-316533" algn="l" defTabSz="3038715" rtl="0" eaLnBrk="1" latinLnBrk="0" hangingPunct="1">
              <a:spcBef>
                <a:spcPct val="20000"/>
              </a:spcBef>
              <a:buFont typeface="Arial" pitchFamily="34" charset="0"/>
              <a:buChar char="»"/>
              <a:defRPr sz="1700" kern="1200">
                <a:solidFill>
                  <a:schemeClr val="tx1"/>
                </a:solidFill>
                <a:latin typeface="Trebuchet MS" pitchFamily="34" charset="0"/>
                <a:ea typeface="+mn-ea"/>
                <a:cs typeface="+mn-cs"/>
              </a:defRPr>
            </a:lvl5pPr>
            <a:lvl6pPr marL="8356465"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6pPr>
            <a:lvl7pPr marL="9875821"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7pPr>
            <a:lvl8pPr marL="11395179"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8pPr>
            <a:lvl9pPr marL="12914537"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9pPr>
          </a:lstStyle>
          <a:p>
            <a:endParaRPr lang="en-US"/>
          </a:p>
        </p:txBody>
      </p:sp>
      <p:sp>
        <p:nvSpPr>
          <p:cNvPr id="78" name="Text Placeholder 231"/>
          <p:cNvSpPr txBox="1">
            <a:spLocks/>
          </p:cNvSpPr>
          <p:nvPr/>
        </p:nvSpPr>
        <p:spPr>
          <a:xfrm>
            <a:off x="10918020" y="7489163"/>
            <a:ext cx="9963776" cy="565846"/>
          </a:xfrm>
          <a:prstGeom prst="rect">
            <a:avLst/>
          </a:prstGeom>
        </p:spPr>
        <p:txBody>
          <a:bodyPr wrap="square" lIns="158267" tIns="158267" rIns="158267" bIns="158267">
            <a:spAutoFit/>
          </a:bodyPr>
          <a:lstStyle>
            <a:lvl1pPr marL="0" indent="0" algn="l" defTabSz="3038715" rtl="0" eaLnBrk="1" latinLnBrk="0" hangingPunct="1">
              <a:spcBef>
                <a:spcPct val="20000"/>
              </a:spcBef>
              <a:buFont typeface="Arial" pitchFamily="34" charset="0"/>
              <a:buNone/>
              <a:defRPr sz="2000" kern="1200">
                <a:solidFill>
                  <a:schemeClr val="accent5">
                    <a:lumMod val="50000"/>
                  </a:schemeClr>
                </a:solidFill>
                <a:latin typeface="Times New Roman" panose="02020603050405020304" pitchFamily="18" charset="0"/>
                <a:ea typeface="+mn-ea"/>
                <a:cs typeface="Times New Roman" panose="02020603050405020304" pitchFamily="18" charset="0"/>
              </a:defRPr>
            </a:lvl1pPr>
            <a:lvl2pPr marL="1028732" indent="-395666" algn="l" defTabSz="3038715" rtl="0" eaLnBrk="1" latinLnBrk="0" hangingPunct="1">
              <a:spcBef>
                <a:spcPct val="20000"/>
              </a:spcBef>
              <a:buFont typeface="Arial" pitchFamily="34" charset="0"/>
              <a:buChar char="–"/>
              <a:defRPr sz="1700" kern="1200">
                <a:solidFill>
                  <a:schemeClr val="tx1"/>
                </a:solidFill>
                <a:latin typeface="Trebuchet MS" pitchFamily="34" charset="0"/>
                <a:ea typeface="+mn-ea"/>
                <a:cs typeface="+mn-cs"/>
              </a:defRPr>
            </a:lvl2pPr>
            <a:lvl3pPr marL="1424397" indent="-395666" algn="l" defTabSz="3038715" rtl="0" eaLnBrk="1" latinLnBrk="0" hangingPunct="1">
              <a:spcBef>
                <a:spcPct val="20000"/>
              </a:spcBef>
              <a:buFont typeface="Arial" pitchFamily="34" charset="0"/>
              <a:buChar char="•"/>
              <a:defRPr sz="1700" kern="1200">
                <a:solidFill>
                  <a:schemeClr val="tx1"/>
                </a:solidFill>
                <a:latin typeface="Trebuchet MS" pitchFamily="34" charset="0"/>
                <a:ea typeface="+mn-ea"/>
                <a:cs typeface="+mn-cs"/>
              </a:defRPr>
            </a:lvl3pPr>
            <a:lvl4pPr marL="1859630" indent="-435233" algn="l" defTabSz="3038715" rtl="0" eaLnBrk="1" latinLnBrk="0" hangingPunct="1">
              <a:spcBef>
                <a:spcPct val="20000"/>
              </a:spcBef>
              <a:buFont typeface="Arial" pitchFamily="34" charset="0"/>
              <a:buChar char="–"/>
              <a:defRPr sz="1700" kern="1200">
                <a:solidFill>
                  <a:schemeClr val="tx1"/>
                </a:solidFill>
                <a:latin typeface="Trebuchet MS" pitchFamily="34" charset="0"/>
                <a:ea typeface="+mn-ea"/>
                <a:cs typeface="+mn-cs"/>
              </a:defRPr>
            </a:lvl4pPr>
            <a:lvl5pPr marL="2176163" indent="-316533" algn="l" defTabSz="3038715" rtl="0" eaLnBrk="1" latinLnBrk="0" hangingPunct="1">
              <a:spcBef>
                <a:spcPct val="20000"/>
              </a:spcBef>
              <a:buFont typeface="Arial" pitchFamily="34" charset="0"/>
              <a:buChar char="»"/>
              <a:defRPr sz="1700" kern="1200">
                <a:solidFill>
                  <a:schemeClr val="tx1"/>
                </a:solidFill>
                <a:latin typeface="Trebuchet MS" pitchFamily="34" charset="0"/>
                <a:ea typeface="+mn-ea"/>
                <a:cs typeface="+mn-cs"/>
              </a:defRPr>
            </a:lvl5pPr>
            <a:lvl6pPr marL="8356465"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6pPr>
            <a:lvl7pPr marL="9875821"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7pPr>
            <a:lvl8pPr marL="11395179"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8pPr>
            <a:lvl9pPr marL="12914537"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9pPr>
          </a:lstStyle>
          <a:p>
            <a:r>
              <a:rPr lang="hr-HR" sz="1600" dirty="0" smtClean="0"/>
              <a:t>Text</a:t>
            </a:r>
            <a:endParaRPr lang="en-US" sz="1600" dirty="0"/>
          </a:p>
        </p:txBody>
      </p:sp>
      <p:sp>
        <p:nvSpPr>
          <p:cNvPr id="81" name="Text Placeholder 236"/>
          <p:cNvSpPr txBox="1">
            <a:spLocks/>
          </p:cNvSpPr>
          <p:nvPr/>
        </p:nvSpPr>
        <p:spPr>
          <a:xfrm>
            <a:off x="10737816" y="12562950"/>
            <a:ext cx="10093752" cy="566030"/>
          </a:xfrm>
          <a:prstGeom prst="rect">
            <a:avLst/>
          </a:prstGeom>
          <a:noFill/>
        </p:spPr>
        <p:txBody>
          <a:bodyPr wrap="square" lIns="63307" tIns="63307" rIns="63307" bIns="63307" anchor="ctr" anchorCtr="0">
            <a:spAutoFit/>
          </a:bodyPr>
          <a:lstStyle>
            <a:lvl1pPr marL="0" indent="0" algn="ctr" defTabSz="3038715" rtl="0" eaLnBrk="1" latinLnBrk="0" hangingPunct="1">
              <a:spcBef>
                <a:spcPct val="20000"/>
              </a:spcBef>
              <a:buFont typeface="Arial" pitchFamily="34" charset="0"/>
              <a:buNone/>
              <a:defRPr sz="2800" b="1" u="sng" kern="1200" baseline="0">
                <a:solidFill>
                  <a:schemeClr val="accent5">
                    <a:lumMod val="50000"/>
                  </a:schemeClr>
                </a:solidFill>
                <a:latin typeface="+mn-lt"/>
                <a:ea typeface="+mn-ea"/>
                <a:cs typeface="+mn-cs"/>
              </a:defRPr>
            </a:lvl1pPr>
            <a:lvl2pPr marL="2468955" indent="-949598" algn="l" defTabSz="3038715" rtl="0" eaLnBrk="1" latinLnBrk="0" hangingPunct="1">
              <a:spcBef>
                <a:spcPct val="20000"/>
              </a:spcBef>
              <a:buFont typeface="Arial" pitchFamily="34" charset="0"/>
              <a:buChar char="–"/>
              <a:defRPr sz="9400" kern="1200">
                <a:solidFill>
                  <a:schemeClr val="tx1"/>
                </a:solidFill>
                <a:latin typeface="+mn-lt"/>
                <a:ea typeface="+mn-ea"/>
                <a:cs typeface="+mn-cs"/>
              </a:defRPr>
            </a:lvl2pPr>
            <a:lvl3pPr marL="3798394" indent="-759679" algn="l" defTabSz="3038715" rtl="0" eaLnBrk="1" latinLnBrk="0" hangingPunct="1">
              <a:spcBef>
                <a:spcPct val="20000"/>
              </a:spcBef>
              <a:buFont typeface="Arial" pitchFamily="34" charset="0"/>
              <a:buChar char="•"/>
              <a:defRPr sz="8000" kern="1200">
                <a:solidFill>
                  <a:schemeClr val="tx1"/>
                </a:solidFill>
                <a:latin typeface="+mn-lt"/>
                <a:ea typeface="+mn-ea"/>
                <a:cs typeface="+mn-cs"/>
              </a:defRPr>
            </a:lvl3pPr>
            <a:lvl4pPr marL="5317751"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4pPr>
            <a:lvl5pPr marL="6837107"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5pPr>
            <a:lvl6pPr marL="8356465"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6pPr>
            <a:lvl7pPr marL="9875821"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7pPr>
            <a:lvl8pPr marL="11395179"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8pPr>
            <a:lvl9pPr marL="12914537"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9pPr>
          </a:lstStyle>
          <a:p>
            <a:r>
              <a:rPr lang="hr-HR" dirty="0" smtClean="0"/>
              <a:t>Results and Conclusion</a:t>
            </a:r>
            <a:endParaRPr lang="en-US" dirty="0"/>
          </a:p>
        </p:txBody>
      </p:sp>
      <p:sp>
        <p:nvSpPr>
          <p:cNvPr id="84" name="Text Placeholder 231"/>
          <p:cNvSpPr txBox="1">
            <a:spLocks/>
          </p:cNvSpPr>
          <p:nvPr/>
        </p:nvSpPr>
        <p:spPr>
          <a:xfrm>
            <a:off x="11073572" y="13069764"/>
            <a:ext cx="9963776" cy="565846"/>
          </a:xfrm>
          <a:prstGeom prst="rect">
            <a:avLst/>
          </a:prstGeom>
        </p:spPr>
        <p:txBody>
          <a:bodyPr wrap="square" lIns="158267" tIns="158267" rIns="158267" bIns="158267">
            <a:spAutoFit/>
          </a:bodyPr>
          <a:lstStyle>
            <a:lvl1pPr marL="0" indent="0" algn="l" defTabSz="3038715" rtl="0" eaLnBrk="1" latinLnBrk="0" hangingPunct="1">
              <a:spcBef>
                <a:spcPct val="20000"/>
              </a:spcBef>
              <a:buFont typeface="Arial" pitchFamily="34" charset="0"/>
              <a:buNone/>
              <a:defRPr sz="2000" kern="1200">
                <a:solidFill>
                  <a:schemeClr val="accent5">
                    <a:lumMod val="50000"/>
                  </a:schemeClr>
                </a:solidFill>
                <a:latin typeface="Times New Roman" panose="02020603050405020304" pitchFamily="18" charset="0"/>
                <a:ea typeface="+mn-ea"/>
                <a:cs typeface="Times New Roman" panose="02020603050405020304" pitchFamily="18" charset="0"/>
              </a:defRPr>
            </a:lvl1pPr>
            <a:lvl2pPr marL="1028732" indent="-395666" algn="l" defTabSz="3038715" rtl="0" eaLnBrk="1" latinLnBrk="0" hangingPunct="1">
              <a:spcBef>
                <a:spcPct val="20000"/>
              </a:spcBef>
              <a:buFont typeface="Arial" pitchFamily="34" charset="0"/>
              <a:buChar char="–"/>
              <a:defRPr sz="1700" kern="1200">
                <a:solidFill>
                  <a:schemeClr val="tx1"/>
                </a:solidFill>
                <a:latin typeface="Trebuchet MS" pitchFamily="34" charset="0"/>
                <a:ea typeface="+mn-ea"/>
                <a:cs typeface="+mn-cs"/>
              </a:defRPr>
            </a:lvl2pPr>
            <a:lvl3pPr marL="1424397" indent="-395666" algn="l" defTabSz="3038715" rtl="0" eaLnBrk="1" latinLnBrk="0" hangingPunct="1">
              <a:spcBef>
                <a:spcPct val="20000"/>
              </a:spcBef>
              <a:buFont typeface="Arial" pitchFamily="34" charset="0"/>
              <a:buChar char="•"/>
              <a:defRPr sz="1700" kern="1200">
                <a:solidFill>
                  <a:schemeClr val="tx1"/>
                </a:solidFill>
                <a:latin typeface="Trebuchet MS" pitchFamily="34" charset="0"/>
                <a:ea typeface="+mn-ea"/>
                <a:cs typeface="+mn-cs"/>
              </a:defRPr>
            </a:lvl3pPr>
            <a:lvl4pPr marL="1859630" indent="-435233" algn="l" defTabSz="3038715" rtl="0" eaLnBrk="1" latinLnBrk="0" hangingPunct="1">
              <a:spcBef>
                <a:spcPct val="20000"/>
              </a:spcBef>
              <a:buFont typeface="Arial" pitchFamily="34" charset="0"/>
              <a:buChar char="–"/>
              <a:defRPr sz="1700" kern="1200">
                <a:solidFill>
                  <a:schemeClr val="tx1"/>
                </a:solidFill>
                <a:latin typeface="Trebuchet MS" pitchFamily="34" charset="0"/>
                <a:ea typeface="+mn-ea"/>
                <a:cs typeface="+mn-cs"/>
              </a:defRPr>
            </a:lvl4pPr>
            <a:lvl5pPr marL="2176163" indent="-316533" algn="l" defTabSz="3038715" rtl="0" eaLnBrk="1" latinLnBrk="0" hangingPunct="1">
              <a:spcBef>
                <a:spcPct val="20000"/>
              </a:spcBef>
              <a:buFont typeface="Arial" pitchFamily="34" charset="0"/>
              <a:buChar char="»"/>
              <a:defRPr sz="1700" kern="1200">
                <a:solidFill>
                  <a:schemeClr val="tx1"/>
                </a:solidFill>
                <a:latin typeface="Trebuchet MS" pitchFamily="34" charset="0"/>
                <a:ea typeface="+mn-ea"/>
                <a:cs typeface="+mn-cs"/>
              </a:defRPr>
            </a:lvl5pPr>
            <a:lvl6pPr marL="8356465"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6pPr>
            <a:lvl7pPr marL="9875821"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7pPr>
            <a:lvl8pPr marL="11395179"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8pPr>
            <a:lvl9pPr marL="12914537"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9pPr>
          </a:lstStyle>
          <a:p>
            <a:r>
              <a:rPr lang="hr-HR" sz="1600" dirty="0" smtClean="0"/>
              <a:t>Text</a:t>
            </a:r>
            <a:endParaRPr lang="en-US" sz="1600" dirty="0"/>
          </a:p>
        </p:txBody>
      </p:sp>
      <p:sp>
        <p:nvSpPr>
          <p:cNvPr id="87" name="Text Placeholder 240"/>
          <p:cNvSpPr txBox="1">
            <a:spLocks/>
          </p:cNvSpPr>
          <p:nvPr/>
        </p:nvSpPr>
        <p:spPr>
          <a:xfrm>
            <a:off x="10745642" y="27819407"/>
            <a:ext cx="10085926" cy="566030"/>
          </a:xfrm>
          <a:prstGeom prst="rect">
            <a:avLst/>
          </a:prstGeom>
          <a:noFill/>
        </p:spPr>
        <p:txBody>
          <a:bodyPr wrap="square" lIns="63307" tIns="63307" rIns="63307" bIns="63307" anchor="ctr" anchorCtr="0">
            <a:spAutoFit/>
          </a:bodyPr>
          <a:lstStyle>
            <a:lvl1pPr marL="0" indent="0" algn="ctr" defTabSz="3038715" rtl="0" eaLnBrk="1" latinLnBrk="0" hangingPunct="1">
              <a:spcBef>
                <a:spcPct val="20000"/>
              </a:spcBef>
              <a:buFont typeface="Arial" pitchFamily="34" charset="0"/>
              <a:buNone/>
              <a:defRPr sz="2800" b="1" u="sng" kern="1200" baseline="0">
                <a:solidFill>
                  <a:schemeClr val="accent5">
                    <a:lumMod val="50000"/>
                  </a:schemeClr>
                </a:solidFill>
                <a:latin typeface="+mn-lt"/>
                <a:ea typeface="+mn-ea"/>
                <a:cs typeface="+mn-cs"/>
              </a:defRPr>
            </a:lvl1pPr>
            <a:lvl2pPr marL="2468955" indent="-949598" algn="l" defTabSz="3038715" rtl="0" eaLnBrk="1" latinLnBrk="0" hangingPunct="1">
              <a:spcBef>
                <a:spcPct val="20000"/>
              </a:spcBef>
              <a:buFont typeface="Arial" pitchFamily="34" charset="0"/>
              <a:buChar char="–"/>
              <a:defRPr sz="9400" kern="1200">
                <a:solidFill>
                  <a:schemeClr val="tx1"/>
                </a:solidFill>
                <a:latin typeface="+mn-lt"/>
                <a:ea typeface="+mn-ea"/>
                <a:cs typeface="+mn-cs"/>
              </a:defRPr>
            </a:lvl2pPr>
            <a:lvl3pPr marL="3798394" indent="-759679" algn="l" defTabSz="3038715" rtl="0" eaLnBrk="1" latinLnBrk="0" hangingPunct="1">
              <a:spcBef>
                <a:spcPct val="20000"/>
              </a:spcBef>
              <a:buFont typeface="Arial" pitchFamily="34" charset="0"/>
              <a:buChar char="•"/>
              <a:defRPr sz="8000" kern="1200">
                <a:solidFill>
                  <a:schemeClr val="tx1"/>
                </a:solidFill>
                <a:latin typeface="+mn-lt"/>
                <a:ea typeface="+mn-ea"/>
                <a:cs typeface="+mn-cs"/>
              </a:defRPr>
            </a:lvl3pPr>
            <a:lvl4pPr marL="5317751"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4pPr>
            <a:lvl5pPr marL="6837107"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5pPr>
            <a:lvl6pPr marL="8356465"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6pPr>
            <a:lvl7pPr marL="9875821"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7pPr>
            <a:lvl8pPr marL="11395179"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8pPr>
            <a:lvl9pPr marL="12914537"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9pPr>
          </a:lstStyle>
          <a:p>
            <a:r>
              <a:rPr lang="hr-HR" dirty="0" smtClean="0"/>
              <a:t>Contacts</a:t>
            </a:r>
            <a:endParaRPr lang="en-US" dirty="0"/>
          </a:p>
        </p:txBody>
      </p:sp>
      <p:sp>
        <p:nvSpPr>
          <p:cNvPr id="88" name="Text Placeholder 241"/>
          <p:cNvSpPr txBox="1">
            <a:spLocks/>
          </p:cNvSpPr>
          <p:nvPr/>
        </p:nvSpPr>
        <p:spPr>
          <a:xfrm>
            <a:off x="11416055" y="28257024"/>
            <a:ext cx="7090081" cy="1452243"/>
          </a:xfrm>
          <a:prstGeom prst="rect">
            <a:avLst/>
          </a:prstGeom>
        </p:spPr>
        <p:txBody>
          <a:bodyPr wrap="square" lIns="158267" tIns="158267" rIns="158267" bIns="158267">
            <a:spAutoFit/>
          </a:bodyPr>
          <a:lstStyle>
            <a:lvl1pPr marL="0" indent="0" algn="l" defTabSz="3038715" rtl="0" eaLnBrk="1" latinLnBrk="0" hangingPunct="1">
              <a:spcBef>
                <a:spcPct val="20000"/>
              </a:spcBef>
              <a:buFont typeface="Arial" pitchFamily="34" charset="0"/>
              <a:buNone/>
              <a:defRPr sz="2000" kern="1200">
                <a:solidFill>
                  <a:schemeClr val="accent5">
                    <a:lumMod val="50000"/>
                  </a:schemeClr>
                </a:solidFill>
                <a:latin typeface="Times New Roman" panose="02020603050405020304" pitchFamily="18" charset="0"/>
                <a:ea typeface="+mn-ea"/>
                <a:cs typeface="Times New Roman" panose="02020603050405020304" pitchFamily="18" charset="0"/>
              </a:defRPr>
            </a:lvl1pPr>
            <a:lvl2pPr marL="1028732" indent="-395666" algn="l" defTabSz="3038715" rtl="0" eaLnBrk="1" latinLnBrk="0" hangingPunct="1">
              <a:spcBef>
                <a:spcPct val="20000"/>
              </a:spcBef>
              <a:buFont typeface="Arial" pitchFamily="34" charset="0"/>
              <a:buChar char="–"/>
              <a:defRPr sz="1700" kern="1200">
                <a:solidFill>
                  <a:schemeClr val="tx1"/>
                </a:solidFill>
                <a:latin typeface="Trebuchet MS" pitchFamily="34" charset="0"/>
                <a:ea typeface="+mn-ea"/>
                <a:cs typeface="+mn-cs"/>
              </a:defRPr>
            </a:lvl2pPr>
            <a:lvl3pPr marL="1424397" indent="-395666" algn="l" defTabSz="3038715" rtl="0" eaLnBrk="1" latinLnBrk="0" hangingPunct="1">
              <a:spcBef>
                <a:spcPct val="20000"/>
              </a:spcBef>
              <a:buFont typeface="Arial" pitchFamily="34" charset="0"/>
              <a:buChar char="•"/>
              <a:defRPr sz="1700" kern="1200">
                <a:solidFill>
                  <a:schemeClr val="tx1"/>
                </a:solidFill>
                <a:latin typeface="Trebuchet MS" pitchFamily="34" charset="0"/>
                <a:ea typeface="+mn-ea"/>
                <a:cs typeface="+mn-cs"/>
              </a:defRPr>
            </a:lvl3pPr>
            <a:lvl4pPr marL="1859630" indent="-435233" algn="l" defTabSz="3038715" rtl="0" eaLnBrk="1" latinLnBrk="0" hangingPunct="1">
              <a:spcBef>
                <a:spcPct val="20000"/>
              </a:spcBef>
              <a:buFont typeface="Arial" pitchFamily="34" charset="0"/>
              <a:buChar char="–"/>
              <a:defRPr sz="1700" kern="1200">
                <a:solidFill>
                  <a:schemeClr val="tx1"/>
                </a:solidFill>
                <a:latin typeface="Trebuchet MS" pitchFamily="34" charset="0"/>
                <a:ea typeface="+mn-ea"/>
                <a:cs typeface="+mn-cs"/>
              </a:defRPr>
            </a:lvl4pPr>
            <a:lvl5pPr marL="2176163" indent="-316533" algn="l" defTabSz="3038715" rtl="0" eaLnBrk="1" latinLnBrk="0" hangingPunct="1">
              <a:spcBef>
                <a:spcPct val="20000"/>
              </a:spcBef>
              <a:buFont typeface="Arial" pitchFamily="34" charset="0"/>
              <a:buChar char="»"/>
              <a:defRPr sz="1700" kern="1200">
                <a:solidFill>
                  <a:schemeClr val="tx1"/>
                </a:solidFill>
                <a:latin typeface="Trebuchet MS" pitchFamily="34" charset="0"/>
                <a:ea typeface="+mn-ea"/>
                <a:cs typeface="+mn-cs"/>
              </a:defRPr>
            </a:lvl5pPr>
            <a:lvl6pPr marL="8356465"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6pPr>
            <a:lvl7pPr marL="9875821"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7pPr>
            <a:lvl8pPr marL="11395179"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8pPr>
            <a:lvl9pPr marL="12914537"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9pPr>
          </a:lstStyle>
          <a:p>
            <a:pPr marL="342900" indent="-342900">
              <a:buAutoNum type="arabicPeriod"/>
            </a:pPr>
            <a:r>
              <a:rPr lang="hr-HR" sz="1600" dirty="0" smtClean="0"/>
              <a:t>Author, adress, e-mail</a:t>
            </a:r>
          </a:p>
          <a:p>
            <a:pPr marL="342900" indent="-342900">
              <a:buAutoNum type="arabicPeriod"/>
            </a:pPr>
            <a:r>
              <a:rPr lang="hr-HR" sz="1600" dirty="0" smtClean="0"/>
              <a:t>Author, adress, e-mail</a:t>
            </a:r>
          </a:p>
          <a:p>
            <a:pPr marL="342900" indent="-342900">
              <a:buAutoNum type="arabicPeriod"/>
            </a:pPr>
            <a:r>
              <a:rPr lang="hr-HR" sz="1600" dirty="0"/>
              <a:t>e</a:t>
            </a:r>
            <a:r>
              <a:rPr lang="hr-HR" sz="1600" dirty="0" smtClean="0"/>
              <a:t>tc.</a:t>
            </a:r>
          </a:p>
          <a:p>
            <a:pPr marL="342900" indent="-342900">
              <a:buAutoNum type="arabicPeriod"/>
            </a:pPr>
            <a:endParaRPr lang="en-US" sz="1600" dirty="0"/>
          </a:p>
        </p:txBody>
      </p:sp>
      <p:pic>
        <p:nvPicPr>
          <p:cNvPr id="61" name="Picture 6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1408229" y="14874355"/>
            <a:ext cx="8926285" cy="4210050"/>
          </a:xfrm>
          <a:prstGeom prst="rect">
            <a:avLst/>
          </a:prstGeom>
          <a:ln>
            <a:noFill/>
          </a:ln>
        </p:spPr>
      </p:pic>
      <p:sp>
        <p:nvSpPr>
          <p:cNvPr id="62" name="TextBox 61"/>
          <p:cNvSpPr txBox="1"/>
          <p:nvPr/>
        </p:nvSpPr>
        <p:spPr>
          <a:xfrm>
            <a:off x="14369143" y="19026980"/>
            <a:ext cx="3541486" cy="276999"/>
          </a:xfrm>
          <a:prstGeom prst="rect">
            <a:avLst/>
          </a:prstGeom>
          <a:noFill/>
        </p:spPr>
        <p:txBody>
          <a:bodyPr wrap="square" rtlCol="0">
            <a:spAutoFit/>
          </a:bodyPr>
          <a:lstStyle/>
          <a:p>
            <a:pPr algn="ctr"/>
            <a:r>
              <a:rPr lang="hr-HR" sz="1200" dirty="0" smtClean="0">
                <a:solidFill>
                  <a:schemeClr val="bg2">
                    <a:lumMod val="10000"/>
                  </a:schemeClr>
                </a:solidFill>
                <a:latin typeface="Times New Roman" panose="02020603050405020304" pitchFamily="18" charset="0"/>
                <a:cs typeface="Times New Roman" panose="02020603050405020304" pitchFamily="18" charset="0"/>
              </a:rPr>
              <a:t>Figure 1. Title </a:t>
            </a:r>
            <a:endParaRPr lang="hr-HR" sz="1200" dirty="0">
              <a:solidFill>
                <a:schemeClr val="bg2">
                  <a:lumMod val="10000"/>
                </a:schemeClr>
              </a:solidFill>
              <a:latin typeface="Times New Roman" panose="02020603050405020304" pitchFamily="18" charset="0"/>
              <a:cs typeface="Times New Roman" panose="02020603050405020304" pitchFamily="18" charset="0"/>
            </a:endParaRPr>
          </a:p>
        </p:txBody>
      </p:sp>
      <p:sp>
        <p:nvSpPr>
          <p:cNvPr id="89" name="Text Placeholder 231"/>
          <p:cNvSpPr txBox="1">
            <a:spLocks/>
          </p:cNvSpPr>
          <p:nvPr/>
        </p:nvSpPr>
        <p:spPr>
          <a:xfrm>
            <a:off x="10891870" y="19257871"/>
            <a:ext cx="10101856" cy="565846"/>
          </a:xfrm>
          <a:prstGeom prst="rect">
            <a:avLst/>
          </a:prstGeom>
        </p:spPr>
        <p:txBody>
          <a:bodyPr wrap="square" lIns="158267" tIns="158267" rIns="158267" bIns="158267">
            <a:spAutoFit/>
          </a:bodyPr>
          <a:lstStyle>
            <a:lvl1pPr marL="0" indent="0" algn="l" defTabSz="3038715" rtl="0" eaLnBrk="1" latinLnBrk="0" hangingPunct="1">
              <a:spcBef>
                <a:spcPct val="20000"/>
              </a:spcBef>
              <a:buFont typeface="Arial" pitchFamily="34" charset="0"/>
              <a:buNone/>
              <a:defRPr sz="2000" kern="1200">
                <a:solidFill>
                  <a:schemeClr val="accent5">
                    <a:lumMod val="50000"/>
                  </a:schemeClr>
                </a:solidFill>
                <a:latin typeface="Times New Roman" panose="02020603050405020304" pitchFamily="18" charset="0"/>
                <a:ea typeface="+mn-ea"/>
                <a:cs typeface="Times New Roman" panose="02020603050405020304" pitchFamily="18" charset="0"/>
              </a:defRPr>
            </a:lvl1pPr>
            <a:lvl2pPr marL="1028732" indent="-395666" algn="l" defTabSz="3038715" rtl="0" eaLnBrk="1" latinLnBrk="0" hangingPunct="1">
              <a:spcBef>
                <a:spcPct val="20000"/>
              </a:spcBef>
              <a:buFont typeface="Arial" pitchFamily="34" charset="0"/>
              <a:buChar char="–"/>
              <a:defRPr sz="1700" kern="1200">
                <a:solidFill>
                  <a:schemeClr val="tx1"/>
                </a:solidFill>
                <a:latin typeface="Trebuchet MS" pitchFamily="34" charset="0"/>
                <a:ea typeface="+mn-ea"/>
                <a:cs typeface="+mn-cs"/>
              </a:defRPr>
            </a:lvl2pPr>
            <a:lvl3pPr marL="1424397" indent="-395666" algn="l" defTabSz="3038715" rtl="0" eaLnBrk="1" latinLnBrk="0" hangingPunct="1">
              <a:spcBef>
                <a:spcPct val="20000"/>
              </a:spcBef>
              <a:buFont typeface="Arial" pitchFamily="34" charset="0"/>
              <a:buChar char="•"/>
              <a:defRPr sz="1700" kern="1200">
                <a:solidFill>
                  <a:schemeClr val="tx1"/>
                </a:solidFill>
                <a:latin typeface="Trebuchet MS" pitchFamily="34" charset="0"/>
                <a:ea typeface="+mn-ea"/>
                <a:cs typeface="+mn-cs"/>
              </a:defRPr>
            </a:lvl3pPr>
            <a:lvl4pPr marL="1859630" indent="-435233" algn="l" defTabSz="3038715" rtl="0" eaLnBrk="1" latinLnBrk="0" hangingPunct="1">
              <a:spcBef>
                <a:spcPct val="20000"/>
              </a:spcBef>
              <a:buFont typeface="Arial" pitchFamily="34" charset="0"/>
              <a:buChar char="–"/>
              <a:defRPr sz="1700" kern="1200">
                <a:solidFill>
                  <a:schemeClr val="tx1"/>
                </a:solidFill>
                <a:latin typeface="Trebuchet MS" pitchFamily="34" charset="0"/>
                <a:ea typeface="+mn-ea"/>
                <a:cs typeface="+mn-cs"/>
              </a:defRPr>
            </a:lvl4pPr>
            <a:lvl5pPr marL="2176163" indent="-316533" algn="l" defTabSz="3038715" rtl="0" eaLnBrk="1" latinLnBrk="0" hangingPunct="1">
              <a:spcBef>
                <a:spcPct val="20000"/>
              </a:spcBef>
              <a:buFont typeface="Arial" pitchFamily="34" charset="0"/>
              <a:buChar char="»"/>
              <a:defRPr sz="1700" kern="1200">
                <a:solidFill>
                  <a:schemeClr val="tx1"/>
                </a:solidFill>
                <a:latin typeface="Trebuchet MS" pitchFamily="34" charset="0"/>
                <a:ea typeface="+mn-ea"/>
                <a:cs typeface="+mn-cs"/>
              </a:defRPr>
            </a:lvl5pPr>
            <a:lvl6pPr marL="8356465"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6pPr>
            <a:lvl7pPr marL="9875821"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7pPr>
            <a:lvl8pPr marL="11395179"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8pPr>
            <a:lvl9pPr marL="12914537"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9pPr>
          </a:lstStyle>
          <a:p>
            <a:r>
              <a:rPr lang="hr-HR" sz="1600" dirty="0" smtClean="0"/>
              <a:t>Text</a:t>
            </a:r>
            <a:endParaRPr lang="en-US" sz="1600" dirty="0"/>
          </a:p>
        </p:txBody>
      </p:sp>
      <p:graphicFrame>
        <p:nvGraphicFramePr>
          <p:cNvPr id="63" name="Table 62"/>
          <p:cNvGraphicFramePr>
            <a:graphicFrameLocks noGrp="1"/>
          </p:cNvGraphicFramePr>
          <p:nvPr>
            <p:extLst>
              <p:ext uri="{D42A27DB-BD31-4B8C-83A1-F6EECF244321}">
                <p14:modId xmlns:p14="http://schemas.microsoft.com/office/powerpoint/2010/main" val="2614192515"/>
              </p:ext>
            </p:extLst>
          </p:nvPr>
        </p:nvGraphicFramePr>
        <p:xfrm>
          <a:off x="818996" y="23198173"/>
          <a:ext cx="9336992" cy="741680"/>
        </p:xfrm>
        <a:graphic>
          <a:graphicData uri="http://schemas.openxmlformats.org/drawingml/2006/table">
            <a:tbl>
              <a:tblPr firstRow="1" bandRow="1">
                <a:tableStyleId>{D7AC3CCA-C797-4891-BE02-D94E43425B78}</a:tableStyleId>
              </a:tblPr>
              <a:tblGrid>
                <a:gridCol w="4668496">
                  <a:extLst>
                    <a:ext uri="{9D8B030D-6E8A-4147-A177-3AD203B41FA5}">
                      <a16:colId xmlns:a16="http://schemas.microsoft.com/office/drawing/2014/main" val="4208268663"/>
                    </a:ext>
                  </a:extLst>
                </a:gridCol>
                <a:gridCol w="4668496">
                  <a:extLst>
                    <a:ext uri="{9D8B030D-6E8A-4147-A177-3AD203B41FA5}">
                      <a16:colId xmlns:a16="http://schemas.microsoft.com/office/drawing/2014/main" val="3469432914"/>
                    </a:ext>
                  </a:extLst>
                </a:gridCol>
              </a:tblGrid>
              <a:tr h="370840">
                <a:tc>
                  <a:txBody>
                    <a:bodyPr/>
                    <a:lstStyle/>
                    <a:p>
                      <a:r>
                        <a:rPr lang="hr-HR" sz="1400" dirty="0" smtClean="0"/>
                        <a:t>ROW 1</a:t>
                      </a:r>
                      <a:endParaRPr lang="hr-HR" sz="1400" dirty="0">
                        <a:solidFill>
                          <a:srgbClr val="002060"/>
                        </a:solidFill>
                      </a:endParaRPr>
                    </a:p>
                  </a:txBody>
                  <a:tcPr/>
                </a:tc>
                <a:tc>
                  <a:txBody>
                    <a:bodyPr/>
                    <a:lstStyle/>
                    <a:p>
                      <a:endParaRPr lang="hr-HR" sz="1400" dirty="0">
                        <a:solidFill>
                          <a:srgbClr val="002060"/>
                        </a:solidFill>
                      </a:endParaRPr>
                    </a:p>
                  </a:txBody>
                  <a:tcPr/>
                </a:tc>
                <a:extLst>
                  <a:ext uri="{0D108BD9-81ED-4DB2-BD59-A6C34878D82A}">
                    <a16:rowId xmlns:a16="http://schemas.microsoft.com/office/drawing/2014/main" val="4273535681"/>
                  </a:ext>
                </a:extLst>
              </a:tr>
              <a:tr h="370840">
                <a:tc>
                  <a:txBody>
                    <a:bodyPr/>
                    <a:lstStyle/>
                    <a:p>
                      <a:r>
                        <a:rPr lang="hr-HR" sz="1400" dirty="0" smtClean="0"/>
                        <a:t>ROW 2</a:t>
                      </a:r>
                      <a:endParaRPr lang="hr-HR" sz="1400" dirty="0">
                        <a:solidFill>
                          <a:srgbClr val="002060"/>
                        </a:solidFill>
                      </a:endParaRPr>
                    </a:p>
                  </a:txBody>
                  <a:tcPr/>
                </a:tc>
                <a:tc>
                  <a:txBody>
                    <a:bodyPr/>
                    <a:lstStyle/>
                    <a:p>
                      <a:endParaRPr lang="hr-HR" sz="1400" dirty="0">
                        <a:solidFill>
                          <a:srgbClr val="002060"/>
                        </a:solidFill>
                      </a:endParaRPr>
                    </a:p>
                  </a:txBody>
                  <a:tcPr/>
                </a:tc>
                <a:extLst>
                  <a:ext uri="{0D108BD9-81ED-4DB2-BD59-A6C34878D82A}">
                    <a16:rowId xmlns:a16="http://schemas.microsoft.com/office/drawing/2014/main" val="2745976096"/>
                  </a:ext>
                </a:extLst>
              </a:tr>
            </a:tbl>
          </a:graphicData>
        </a:graphic>
      </p:graphicFrame>
      <p:sp>
        <p:nvSpPr>
          <p:cNvPr id="90" name="TextBox 89"/>
          <p:cNvSpPr txBox="1"/>
          <p:nvPr/>
        </p:nvSpPr>
        <p:spPr>
          <a:xfrm>
            <a:off x="818996" y="22921174"/>
            <a:ext cx="3541486" cy="276999"/>
          </a:xfrm>
          <a:prstGeom prst="rect">
            <a:avLst/>
          </a:prstGeom>
          <a:noFill/>
        </p:spPr>
        <p:txBody>
          <a:bodyPr wrap="square" rtlCol="0">
            <a:spAutoFit/>
          </a:bodyPr>
          <a:lstStyle/>
          <a:p>
            <a:r>
              <a:rPr lang="hr-HR" sz="1200" dirty="0" smtClean="0">
                <a:solidFill>
                  <a:schemeClr val="bg2">
                    <a:lumMod val="10000"/>
                  </a:schemeClr>
                </a:solidFill>
                <a:latin typeface="Times New Roman" panose="02020603050405020304" pitchFamily="18" charset="0"/>
                <a:cs typeface="Times New Roman" panose="02020603050405020304" pitchFamily="18" charset="0"/>
              </a:rPr>
              <a:t>Table 1. Title </a:t>
            </a:r>
            <a:endParaRPr lang="hr-HR" sz="1200" dirty="0">
              <a:solidFill>
                <a:schemeClr val="bg2">
                  <a:lumMod val="10000"/>
                </a:schemeClr>
              </a:solidFill>
              <a:latin typeface="Times New Roman" panose="02020603050405020304" pitchFamily="18" charset="0"/>
              <a:cs typeface="Times New Roman" panose="02020603050405020304" pitchFamily="18" charset="0"/>
            </a:endParaRPr>
          </a:p>
        </p:txBody>
      </p:sp>
      <p:sp>
        <p:nvSpPr>
          <p:cNvPr id="91" name="Text Placeholder 237"/>
          <p:cNvSpPr txBox="1">
            <a:spLocks/>
          </p:cNvSpPr>
          <p:nvPr/>
        </p:nvSpPr>
        <p:spPr>
          <a:xfrm>
            <a:off x="600442" y="24193168"/>
            <a:ext cx="10093752" cy="935178"/>
          </a:xfrm>
          <a:prstGeom prst="rect">
            <a:avLst/>
          </a:prstGeom>
        </p:spPr>
        <p:txBody>
          <a:bodyPr wrap="square" lIns="158267" tIns="158267" rIns="158267" bIns="158267">
            <a:spAutoFit/>
          </a:bodyPr>
          <a:lstStyle>
            <a:lvl1pPr marL="0" indent="0" algn="l" defTabSz="3038715" rtl="0" eaLnBrk="1" latinLnBrk="0" hangingPunct="1">
              <a:spcBef>
                <a:spcPct val="20000"/>
              </a:spcBef>
              <a:buFont typeface="Arial" pitchFamily="34" charset="0"/>
              <a:buNone/>
              <a:defRPr sz="2000" kern="1200">
                <a:solidFill>
                  <a:schemeClr val="accent5">
                    <a:lumMod val="50000"/>
                  </a:schemeClr>
                </a:solidFill>
                <a:latin typeface="Times New Roman" panose="02020603050405020304" pitchFamily="18" charset="0"/>
                <a:ea typeface="+mn-ea"/>
                <a:cs typeface="Times New Roman" panose="02020603050405020304" pitchFamily="18" charset="0"/>
              </a:defRPr>
            </a:lvl1pPr>
            <a:lvl2pPr marL="1028732" indent="-395666" algn="l" defTabSz="3038715" rtl="0" eaLnBrk="1" latinLnBrk="0" hangingPunct="1">
              <a:spcBef>
                <a:spcPct val="20000"/>
              </a:spcBef>
              <a:buFont typeface="Arial" pitchFamily="34" charset="0"/>
              <a:buChar char="–"/>
              <a:defRPr sz="1700" kern="1200">
                <a:solidFill>
                  <a:schemeClr val="tx1"/>
                </a:solidFill>
                <a:latin typeface="Trebuchet MS" pitchFamily="34" charset="0"/>
                <a:ea typeface="+mn-ea"/>
                <a:cs typeface="+mn-cs"/>
              </a:defRPr>
            </a:lvl2pPr>
            <a:lvl3pPr marL="1424397" indent="-395666" algn="l" defTabSz="3038715" rtl="0" eaLnBrk="1" latinLnBrk="0" hangingPunct="1">
              <a:spcBef>
                <a:spcPct val="20000"/>
              </a:spcBef>
              <a:buFont typeface="Arial" pitchFamily="34" charset="0"/>
              <a:buChar char="•"/>
              <a:defRPr sz="1700" kern="1200">
                <a:solidFill>
                  <a:schemeClr val="tx1"/>
                </a:solidFill>
                <a:latin typeface="Trebuchet MS" pitchFamily="34" charset="0"/>
                <a:ea typeface="+mn-ea"/>
                <a:cs typeface="+mn-cs"/>
              </a:defRPr>
            </a:lvl3pPr>
            <a:lvl4pPr marL="1859630" indent="-435233" algn="l" defTabSz="3038715" rtl="0" eaLnBrk="1" latinLnBrk="0" hangingPunct="1">
              <a:spcBef>
                <a:spcPct val="20000"/>
              </a:spcBef>
              <a:buFont typeface="Arial" pitchFamily="34" charset="0"/>
              <a:buChar char="–"/>
              <a:defRPr sz="1700" kern="1200">
                <a:solidFill>
                  <a:schemeClr val="tx1"/>
                </a:solidFill>
                <a:latin typeface="Trebuchet MS" pitchFamily="34" charset="0"/>
                <a:ea typeface="+mn-ea"/>
                <a:cs typeface="+mn-cs"/>
              </a:defRPr>
            </a:lvl4pPr>
            <a:lvl5pPr marL="2176163" indent="-316533" algn="l" defTabSz="3038715" rtl="0" eaLnBrk="1" latinLnBrk="0" hangingPunct="1">
              <a:spcBef>
                <a:spcPct val="20000"/>
              </a:spcBef>
              <a:buFont typeface="Arial" pitchFamily="34" charset="0"/>
              <a:buChar char="»"/>
              <a:defRPr sz="1700" kern="1200">
                <a:solidFill>
                  <a:schemeClr val="tx1"/>
                </a:solidFill>
                <a:latin typeface="Trebuchet MS" pitchFamily="34" charset="0"/>
                <a:ea typeface="+mn-ea"/>
                <a:cs typeface="+mn-cs"/>
              </a:defRPr>
            </a:lvl5pPr>
            <a:lvl6pPr marL="8356465"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6pPr>
            <a:lvl7pPr marL="9875821"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7pPr>
            <a:lvl8pPr marL="11395179"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8pPr>
            <a:lvl9pPr marL="12914537"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9pPr>
          </a:lstStyle>
          <a:p>
            <a:r>
              <a:rPr lang="hr-HR" sz="1600" dirty="0" smtClean="0"/>
              <a:t>Text</a:t>
            </a:r>
          </a:p>
          <a:p>
            <a:endParaRPr lang="en-US" dirty="0"/>
          </a:p>
        </p:txBody>
      </p:sp>
      <mc:AlternateContent xmlns:mc="http://schemas.openxmlformats.org/markup-compatibility/2006" xmlns:a14="http://schemas.microsoft.com/office/drawing/2010/main">
        <mc:Choice Requires="a14">
          <p:sp>
            <p:nvSpPr>
              <p:cNvPr id="3136" name="TextBox 3135"/>
              <p:cNvSpPr txBox="1"/>
              <p:nvPr/>
            </p:nvSpPr>
            <p:spPr>
              <a:xfrm>
                <a:off x="10819947" y="9844960"/>
                <a:ext cx="9304563" cy="585160"/>
              </a:xfrm>
              <a:prstGeom prst="rect">
                <a:avLst/>
              </a:prstGeom>
              <a:noFill/>
            </p:spPr>
            <p:txBody>
              <a:bodyPr wrap="square" lIns="0" tIns="0" rIns="0" bIns="0" rtlCol="0">
                <a:spAutoFit/>
              </a:bodyPr>
              <a:lstStyle/>
              <a:p>
                <a:pPr/>
                <a14:m>
                  <m:oMathPara xmlns:m="http://schemas.openxmlformats.org/officeDocument/2006/math">
                    <m:oMathParaPr>
                      <m:jc m:val="center"/>
                    </m:oMathParaPr>
                    <m:oMath xmlns:m="http://schemas.openxmlformats.org/officeDocument/2006/math">
                      <m:r>
                        <a:rPr lang="hr-HR" sz="2000" i="1" smtClean="0">
                          <a:latin typeface="Cambria Math" panose="02040503050406030204" pitchFamily="18" charset="0"/>
                          <a:ea typeface="Cambria Math" panose="02040503050406030204" pitchFamily="18" charset="0"/>
                          <a:cs typeface="Times New Roman" panose="02020603050405020304" pitchFamily="18" charset="0"/>
                        </a:rPr>
                        <m:t>∆=</m:t>
                      </m:r>
                      <m:f>
                        <m:fPr>
                          <m:ctrlPr>
                            <a:rPr lang="hr-HR" sz="2000" i="1" smtClean="0">
                              <a:latin typeface="Cambria Math" panose="02040503050406030204" pitchFamily="18" charset="0"/>
                              <a:ea typeface="Cambria Math" panose="02040503050406030204" pitchFamily="18" charset="0"/>
                              <a:cs typeface="Times New Roman" panose="02020603050405020304" pitchFamily="18" charset="0"/>
                            </a:rPr>
                          </m:ctrlPr>
                        </m:fPr>
                        <m:num>
                          <m:r>
                            <a:rPr lang="el-GR" sz="2000" i="1" smtClean="0">
                              <a:latin typeface="Cambria Math" panose="02040503050406030204" pitchFamily="18" charset="0"/>
                              <a:ea typeface="Cambria Math" panose="02040503050406030204" pitchFamily="18" charset="0"/>
                              <a:cs typeface="Times New Roman" panose="02020603050405020304" pitchFamily="18" charset="0"/>
                            </a:rPr>
                            <m:t>𝛿</m:t>
                          </m:r>
                          <m:r>
                            <a:rPr lang="hr-HR" sz="2000" i="1" smtClean="0">
                              <a:latin typeface="Cambria Math" panose="02040503050406030204" pitchFamily="18" charset="0"/>
                              <a:ea typeface="Cambria Math" panose="02040503050406030204" pitchFamily="18" charset="0"/>
                              <a:cs typeface="Times New Roman" panose="02020603050405020304" pitchFamily="18" charset="0"/>
                            </a:rPr>
                            <m:t>𝑦</m:t>
                          </m:r>
                        </m:num>
                        <m:den>
                          <m:r>
                            <a:rPr lang="el-GR" sz="2000" i="1" smtClean="0">
                              <a:latin typeface="Cambria Math" panose="02040503050406030204" pitchFamily="18" charset="0"/>
                              <a:ea typeface="Cambria Math" panose="02040503050406030204" pitchFamily="18" charset="0"/>
                              <a:cs typeface="Times New Roman" panose="02020603050405020304" pitchFamily="18" charset="0"/>
                            </a:rPr>
                            <m:t>𝛿</m:t>
                          </m:r>
                          <m:r>
                            <a:rPr lang="hr-HR" sz="2000" i="1" smtClean="0">
                              <a:latin typeface="Cambria Math" panose="02040503050406030204" pitchFamily="18" charset="0"/>
                              <a:ea typeface="Cambria Math" panose="02040503050406030204" pitchFamily="18" charset="0"/>
                              <a:cs typeface="Times New Roman" panose="02020603050405020304" pitchFamily="18" charset="0"/>
                            </a:rPr>
                            <m:t>𝑥</m:t>
                          </m:r>
                        </m:den>
                      </m:f>
                      <m:r>
                        <a:rPr lang="hr-HR" sz="2000" b="0" i="1" smtClean="0">
                          <a:latin typeface="Cambria Math" panose="02040503050406030204" pitchFamily="18" charset="0"/>
                          <a:ea typeface="Cambria Math" panose="02040503050406030204" pitchFamily="18" charset="0"/>
                          <a:cs typeface="Times New Roman" panose="02020603050405020304" pitchFamily="18" charset="0"/>
                        </a:rPr>
                        <m:t>,  (1)</m:t>
                      </m:r>
                    </m:oMath>
                  </m:oMathPara>
                </a14:m>
                <a:endParaRPr lang="hr-HR" sz="2000" dirty="0">
                  <a:latin typeface="Times New Roman" panose="02020603050405020304" pitchFamily="18" charset="0"/>
                  <a:cs typeface="Times New Roman" panose="02020603050405020304" pitchFamily="18" charset="0"/>
                </a:endParaRPr>
              </a:p>
            </p:txBody>
          </p:sp>
        </mc:Choice>
        <mc:Fallback xmlns="">
          <p:sp>
            <p:nvSpPr>
              <p:cNvPr id="3136" name="TextBox 3135"/>
              <p:cNvSpPr txBox="1">
                <a:spLocks noRot="1" noChangeAspect="1" noMove="1" noResize="1" noEditPoints="1" noAdjustHandles="1" noChangeArrowheads="1" noChangeShapeType="1" noTextEdit="1"/>
              </p:cNvSpPr>
              <p:nvPr/>
            </p:nvSpPr>
            <p:spPr>
              <a:xfrm>
                <a:off x="10819947" y="9844960"/>
                <a:ext cx="9304563" cy="585160"/>
              </a:xfrm>
              <a:prstGeom prst="rect">
                <a:avLst/>
              </a:prstGeom>
              <a:blipFill>
                <a:blip r:embed="rId7"/>
                <a:stretch>
                  <a:fillRect/>
                </a:stretch>
              </a:blipFill>
            </p:spPr>
            <p:txBody>
              <a:bodyPr/>
              <a:lstStyle/>
              <a:p>
                <a:r>
                  <a:rPr lang="hr-HR">
                    <a:noFill/>
                  </a:rPr>
                  <a:t> </a:t>
                </a:r>
              </a:p>
            </p:txBody>
          </p:sp>
        </mc:Fallback>
      </mc:AlternateContent>
      <p:sp>
        <p:nvSpPr>
          <p:cNvPr id="3137" name="TextBox 3136"/>
          <p:cNvSpPr txBox="1"/>
          <p:nvPr/>
        </p:nvSpPr>
        <p:spPr>
          <a:xfrm>
            <a:off x="19083044" y="27786018"/>
            <a:ext cx="2009774" cy="2031325"/>
          </a:xfrm>
          <a:prstGeom prst="rect">
            <a:avLst/>
          </a:prstGeom>
          <a:solidFill>
            <a:schemeClr val="accent5">
              <a:alpha val="50000"/>
            </a:scheme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endParaRPr lang="hr-HR" sz="1800" dirty="0" smtClean="0">
              <a:latin typeface="Times New Roman" panose="02020603050405020304" pitchFamily="18" charset="0"/>
              <a:cs typeface="Times New Roman" panose="02020603050405020304" pitchFamily="18" charset="0"/>
            </a:endParaRPr>
          </a:p>
          <a:p>
            <a:pPr algn="ctr"/>
            <a:endParaRPr lang="hr-HR" sz="1800" dirty="0">
              <a:latin typeface="Times New Roman" panose="02020603050405020304" pitchFamily="18" charset="0"/>
              <a:cs typeface="Times New Roman" panose="02020603050405020304" pitchFamily="18" charset="0"/>
            </a:endParaRPr>
          </a:p>
          <a:p>
            <a:pPr algn="ctr"/>
            <a:r>
              <a:rPr lang="hr-HR" sz="1800" dirty="0" smtClean="0">
                <a:latin typeface="Times New Roman" panose="02020603050405020304" pitchFamily="18" charset="0"/>
                <a:cs typeface="Times New Roman" panose="02020603050405020304" pitchFamily="18" charset="0"/>
              </a:rPr>
              <a:t>YOUR INSTITUTION LOGO</a:t>
            </a:r>
          </a:p>
          <a:p>
            <a:pPr algn="ctr"/>
            <a:endParaRPr lang="hr-HR" sz="1800" dirty="0">
              <a:latin typeface="Times New Roman" panose="02020603050405020304" pitchFamily="18" charset="0"/>
              <a:cs typeface="Times New Roman" panose="02020603050405020304" pitchFamily="18" charset="0"/>
            </a:endParaRPr>
          </a:p>
          <a:p>
            <a:pPr algn="ctr"/>
            <a:endParaRPr lang="hr-HR" sz="1800" dirty="0">
              <a:latin typeface="Times New Roman" panose="02020603050405020304" pitchFamily="18" charset="0"/>
              <a:cs typeface="Times New Roman" panose="02020603050405020304" pitchFamily="18" charset="0"/>
            </a:endParaRPr>
          </a:p>
        </p:txBody>
      </p:sp>
      <p:pic>
        <p:nvPicPr>
          <p:cNvPr id="2" name="Picture 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3395628" y="338381"/>
            <a:ext cx="1662010" cy="1694439"/>
          </a:xfrm>
          <a:prstGeom prst="rect">
            <a:avLst/>
          </a:prstGeom>
        </p:spPr>
      </p:pic>
    </p:spTree>
    <p:extLst>
      <p:ext uri="{BB962C8B-B14F-4D97-AF65-F5344CB8AC3E}">
        <p14:creationId xmlns:p14="http://schemas.microsoft.com/office/powerpoint/2010/main" val="3742088974"/>
      </p:ext>
    </p:extLst>
  </p:cSld>
  <p:clrMapOvr>
    <a:masterClrMapping/>
  </p:clrMapOvr>
  <p:timing>
    <p:tnLst>
      <p:par>
        <p:cTn id="1" dur="indefinite" restart="never" nodeType="tmRoot"/>
      </p:par>
    </p:tnLst>
  </p:timing>
</p:sld>
</file>

<file path=ppt/theme/theme1.xml><?xml version="1.0" encoding="utf-8"?>
<a:theme xmlns:a="http://schemas.openxmlformats.org/drawingml/2006/main" name="PosterPresentations.com-100CMx140CM">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000" dirty="0">
            <a:latin typeface="Times New Roman" panose="02020603050405020304" pitchFamily="18" charset="0"/>
            <a:cs typeface="Times New Roman" panose="02020603050405020304" pitchFamily="18" charset="0"/>
          </a:defRPr>
        </a:defPPr>
      </a:lstStyle>
    </a:txDef>
  </a:objectDefaults>
  <a:extraClrSchemeLst/>
</a:theme>
</file>

<file path=ppt/theme/theme2.xml><?xml version="1.0" encoding="utf-8"?>
<a:theme xmlns:a="http://schemas.openxmlformats.org/drawingml/2006/main" name="Classic - Wide Cen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000" dirty="0">
            <a:latin typeface="Times New Roman" panose="02020603050405020304" pitchFamily="18" charset="0"/>
            <a:cs typeface="Times New Roman" panose="02020603050405020304" pitchFamily="18" charset="0"/>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PosterPresentations.com-100CMx140CM</Template>
  <TotalTime>2828</TotalTime>
  <Words>87</Words>
  <Application>Microsoft Office PowerPoint</Application>
  <PresentationFormat>Custom</PresentationFormat>
  <Paragraphs>32</Paragraphs>
  <Slides>1</Slides>
  <Notes>1</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1</vt:i4>
      </vt:variant>
    </vt:vector>
  </HeadingPairs>
  <TitlesOfParts>
    <vt:vector size="9" baseType="lpstr">
      <vt:lpstr>Arial</vt:lpstr>
      <vt:lpstr>Calibri</vt:lpstr>
      <vt:lpstr>Cambria Math</vt:lpstr>
      <vt:lpstr>Times New Roman</vt:lpstr>
      <vt:lpstr>Trebuchet MS</vt:lpstr>
      <vt:lpstr>PosterPresentations.com-100CMx140CM</vt:lpstr>
      <vt:lpstr>Classic - Wide Center</vt:lpstr>
      <vt:lpstr>Image</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dc:description>This template is the property of PosterPresentations.com. Call us if you need help with this poster template._x000d_
1-866-649-3004           _x000d_
 (c)PosterPresentations.com</dc:description>
  <cp:lastModifiedBy>admin</cp:lastModifiedBy>
  <cp:revision>55</cp:revision>
  <cp:lastPrinted>2018-08-30T09:43:55Z</cp:lastPrinted>
  <dcterms:created xsi:type="dcterms:W3CDTF">2012-02-10T00:21:22Z</dcterms:created>
  <dcterms:modified xsi:type="dcterms:W3CDTF">2019-11-07T12:47:07Z</dcterms:modified>
</cp:coreProperties>
</file>